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80" r:id="rId18"/>
    <p:sldId id="272" r:id="rId19"/>
    <p:sldId id="273" r:id="rId20"/>
    <p:sldId id="274" r:id="rId21"/>
    <p:sldId id="275" r:id="rId22"/>
    <p:sldId id="276" r:id="rId23"/>
    <p:sldId id="277" r:id="rId24"/>
    <p:sldId id="278" r:id="rId25"/>
    <p:sldId id="279" r:id="rId26"/>
    <p:sldId id="281" r:id="rId27"/>
    <p:sldId id="282" r:id="rId28"/>
    <p:sldId id="283" r:id="rId29"/>
    <p:sldId id="284" r:id="rId30"/>
    <p:sldId id="28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6" d="100"/>
          <a:sy n="96" d="100"/>
        </p:scale>
        <p:origin x="68"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agana Ignjatovic Ristic" userId="87700855897c5d02" providerId="LiveId" clId="{0058F6DC-6C05-4DE7-B10D-291E12485FF8}"/>
    <pc:docChg chg="undo custSel addSld modSld">
      <pc:chgData name="Dragana Ignjatovic Ristic" userId="87700855897c5d02" providerId="LiveId" clId="{0058F6DC-6C05-4DE7-B10D-291E12485FF8}" dt="2023-12-10T20:02:08.279" v="571" actId="255"/>
      <pc:docMkLst>
        <pc:docMk/>
      </pc:docMkLst>
      <pc:sldChg chg="modSp new mod">
        <pc:chgData name="Dragana Ignjatovic Ristic" userId="87700855897c5d02" providerId="LiveId" clId="{0058F6DC-6C05-4DE7-B10D-291E12485FF8}" dt="2023-12-10T19:43:20.042" v="199" actId="255"/>
        <pc:sldMkLst>
          <pc:docMk/>
          <pc:sldMk cId="1307967672" sldId="256"/>
        </pc:sldMkLst>
        <pc:spChg chg="mod">
          <ac:chgData name="Dragana Ignjatovic Ristic" userId="87700855897c5d02" providerId="LiveId" clId="{0058F6DC-6C05-4DE7-B10D-291E12485FF8}" dt="2023-12-10T19:43:20.042" v="199" actId="255"/>
          <ac:spMkLst>
            <pc:docMk/>
            <pc:sldMk cId="1307967672" sldId="256"/>
            <ac:spMk id="2" creationId="{36C2F095-A65D-B846-5498-0904262FA777}"/>
          </ac:spMkLst>
        </pc:spChg>
        <pc:spChg chg="mod">
          <ac:chgData name="Dragana Ignjatovic Ristic" userId="87700855897c5d02" providerId="LiveId" clId="{0058F6DC-6C05-4DE7-B10D-291E12485FF8}" dt="2023-12-10T08:22:52.742" v="47" actId="20577"/>
          <ac:spMkLst>
            <pc:docMk/>
            <pc:sldMk cId="1307967672" sldId="256"/>
            <ac:spMk id="3" creationId="{DA3FDC50-1566-1495-45FE-E8F394B4CFE1}"/>
          </ac:spMkLst>
        </pc:spChg>
      </pc:sldChg>
      <pc:sldChg chg="modSp new mod">
        <pc:chgData name="Dragana Ignjatovic Ristic" userId="87700855897c5d02" providerId="LiveId" clId="{0058F6DC-6C05-4DE7-B10D-291E12485FF8}" dt="2023-12-10T19:43:46.739" v="201" actId="2711"/>
        <pc:sldMkLst>
          <pc:docMk/>
          <pc:sldMk cId="2038232615" sldId="257"/>
        </pc:sldMkLst>
        <pc:spChg chg="mod">
          <ac:chgData name="Dragana Ignjatovic Ristic" userId="87700855897c5d02" providerId="LiveId" clId="{0058F6DC-6C05-4DE7-B10D-291E12485FF8}" dt="2023-12-10T19:43:40.840" v="200" actId="2711"/>
          <ac:spMkLst>
            <pc:docMk/>
            <pc:sldMk cId="2038232615" sldId="257"/>
            <ac:spMk id="2" creationId="{22B6708F-0BAA-87A8-4A34-1D3034E1CF2E}"/>
          </ac:spMkLst>
        </pc:spChg>
        <pc:spChg chg="mod">
          <ac:chgData name="Dragana Ignjatovic Ristic" userId="87700855897c5d02" providerId="LiveId" clId="{0058F6DC-6C05-4DE7-B10D-291E12485FF8}" dt="2023-12-10T19:43:46.739" v="201" actId="2711"/>
          <ac:spMkLst>
            <pc:docMk/>
            <pc:sldMk cId="2038232615" sldId="257"/>
            <ac:spMk id="3" creationId="{E283358B-B494-93FC-1965-A10AB5221CD9}"/>
          </ac:spMkLst>
        </pc:spChg>
      </pc:sldChg>
      <pc:sldChg chg="addSp delSp modSp new mod modClrScheme chgLayout">
        <pc:chgData name="Dragana Ignjatovic Ristic" userId="87700855897c5d02" providerId="LiveId" clId="{0058F6DC-6C05-4DE7-B10D-291E12485FF8}" dt="2023-12-10T19:44:30.209" v="208" actId="208"/>
        <pc:sldMkLst>
          <pc:docMk/>
          <pc:sldMk cId="845588413" sldId="258"/>
        </pc:sldMkLst>
        <pc:spChg chg="del">
          <ac:chgData name="Dragana Ignjatovic Ristic" userId="87700855897c5d02" providerId="LiveId" clId="{0058F6DC-6C05-4DE7-B10D-291E12485FF8}" dt="2023-12-10T08:24:04.240" v="117" actId="700"/>
          <ac:spMkLst>
            <pc:docMk/>
            <pc:sldMk cId="845588413" sldId="258"/>
            <ac:spMk id="2" creationId="{8B0FB8EC-0CDE-B908-76DD-D3173142DF1F}"/>
          </ac:spMkLst>
        </pc:spChg>
        <pc:spChg chg="del">
          <ac:chgData name="Dragana Ignjatovic Ristic" userId="87700855897c5d02" providerId="LiveId" clId="{0058F6DC-6C05-4DE7-B10D-291E12485FF8}" dt="2023-12-10T08:24:04.240" v="117" actId="700"/>
          <ac:spMkLst>
            <pc:docMk/>
            <pc:sldMk cId="845588413" sldId="258"/>
            <ac:spMk id="3" creationId="{CEEDCF88-71C1-DB93-4D48-DA1EDCF8EC00}"/>
          </ac:spMkLst>
        </pc:spChg>
        <pc:picChg chg="add mod modCrop">
          <ac:chgData name="Dragana Ignjatovic Ristic" userId="87700855897c5d02" providerId="LiveId" clId="{0058F6DC-6C05-4DE7-B10D-291E12485FF8}" dt="2023-12-10T19:44:30.209" v="208" actId="208"/>
          <ac:picMkLst>
            <pc:docMk/>
            <pc:sldMk cId="845588413" sldId="258"/>
            <ac:picMk id="5" creationId="{C335C13A-65DF-9A28-FFB5-9FA6E06E8CD0}"/>
          </ac:picMkLst>
        </pc:picChg>
      </pc:sldChg>
      <pc:sldChg chg="addSp modSp new mod modClrScheme chgLayout">
        <pc:chgData name="Dragana Ignjatovic Ristic" userId="87700855897c5d02" providerId="LiveId" clId="{0058F6DC-6C05-4DE7-B10D-291E12485FF8}" dt="2023-12-10T19:44:52.039" v="210" actId="2711"/>
        <pc:sldMkLst>
          <pc:docMk/>
          <pc:sldMk cId="3613189030" sldId="259"/>
        </pc:sldMkLst>
        <pc:spChg chg="add mod">
          <ac:chgData name="Dragana Ignjatovic Ristic" userId="87700855897c5d02" providerId="LiveId" clId="{0058F6DC-6C05-4DE7-B10D-291E12485FF8}" dt="2023-12-10T19:44:40.405" v="209" actId="2711"/>
          <ac:spMkLst>
            <pc:docMk/>
            <pc:sldMk cId="3613189030" sldId="259"/>
            <ac:spMk id="2" creationId="{4BEB660C-9111-E00E-411D-E86FDEE214C8}"/>
          </ac:spMkLst>
        </pc:spChg>
        <pc:spChg chg="add mod">
          <ac:chgData name="Dragana Ignjatovic Ristic" userId="87700855897c5d02" providerId="LiveId" clId="{0058F6DC-6C05-4DE7-B10D-291E12485FF8}" dt="2023-12-10T19:44:52.039" v="210" actId="2711"/>
          <ac:spMkLst>
            <pc:docMk/>
            <pc:sldMk cId="3613189030" sldId="259"/>
            <ac:spMk id="3" creationId="{29B87625-70C8-F201-9316-4865673C8E14}"/>
          </ac:spMkLst>
        </pc:spChg>
      </pc:sldChg>
      <pc:sldChg chg="modSp new mod">
        <pc:chgData name="Dragana Ignjatovic Ristic" userId="87700855897c5d02" providerId="LiveId" clId="{0058F6DC-6C05-4DE7-B10D-291E12485FF8}" dt="2023-12-10T19:45:32.783" v="216" actId="2711"/>
        <pc:sldMkLst>
          <pc:docMk/>
          <pc:sldMk cId="726213287" sldId="260"/>
        </pc:sldMkLst>
        <pc:spChg chg="mod">
          <ac:chgData name="Dragana Ignjatovic Ristic" userId="87700855897c5d02" providerId="LiveId" clId="{0058F6DC-6C05-4DE7-B10D-291E12485FF8}" dt="2023-12-10T19:45:22.737" v="215" actId="27636"/>
          <ac:spMkLst>
            <pc:docMk/>
            <pc:sldMk cId="726213287" sldId="260"/>
            <ac:spMk id="2" creationId="{8BE15125-5F7F-D2C1-DF84-2A278B4239F3}"/>
          </ac:spMkLst>
        </pc:spChg>
        <pc:spChg chg="mod">
          <ac:chgData name="Dragana Ignjatovic Ristic" userId="87700855897c5d02" providerId="LiveId" clId="{0058F6DC-6C05-4DE7-B10D-291E12485FF8}" dt="2023-12-10T19:45:32.783" v="216" actId="2711"/>
          <ac:spMkLst>
            <pc:docMk/>
            <pc:sldMk cId="726213287" sldId="260"/>
            <ac:spMk id="3" creationId="{66D7EB8F-47FC-B047-C7B7-884B31FF9D53}"/>
          </ac:spMkLst>
        </pc:spChg>
      </pc:sldChg>
      <pc:sldChg chg="modSp new mod">
        <pc:chgData name="Dragana Ignjatovic Ristic" userId="87700855897c5d02" providerId="LiveId" clId="{0058F6DC-6C05-4DE7-B10D-291E12485FF8}" dt="2023-12-10T19:46:31.537" v="227" actId="20577"/>
        <pc:sldMkLst>
          <pc:docMk/>
          <pc:sldMk cId="135081231" sldId="261"/>
        </pc:sldMkLst>
        <pc:spChg chg="mod">
          <ac:chgData name="Dragana Ignjatovic Ristic" userId="87700855897c5d02" providerId="LiveId" clId="{0058F6DC-6C05-4DE7-B10D-291E12485FF8}" dt="2023-12-10T19:45:48.038" v="218" actId="20577"/>
          <ac:spMkLst>
            <pc:docMk/>
            <pc:sldMk cId="135081231" sldId="261"/>
            <ac:spMk id="2" creationId="{859A0BA9-FEC9-994F-6A44-AABA3E4DE738}"/>
          </ac:spMkLst>
        </pc:spChg>
        <pc:spChg chg="mod">
          <ac:chgData name="Dragana Ignjatovic Ristic" userId="87700855897c5d02" providerId="LiveId" clId="{0058F6DC-6C05-4DE7-B10D-291E12485FF8}" dt="2023-12-10T19:46:31.537" v="227" actId="20577"/>
          <ac:spMkLst>
            <pc:docMk/>
            <pc:sldMk cId="135081231" sldId="261"/>
            <ac:spMk id="3" creationId="{10213FB0-92D5-F709-452F-E3FCBF0E52CC}"/>
          </ac:spMkLst>
        </pc:spChg>
      </pc:sldChg>
      <pc:sldChg chg="modSp new mod">
        <pc:chgData name="Dragana Ignjatovic Ristic" userId="87700855897c5d02" providerId="LiveId" clId="{0058F6DC-6C05-4DE7-B10D-291E12485FF8}" dt="2023-12-10T19:47:40.705" v="244" actId="6549"/>
        <pc:sldMkLst>
          <pc:docMk/>
          <pc:sldMk cId="3110906732" sldId="262"/>
        </pc:sldMkLst>
        <pc:spChg chg="mod">
          <ac:chgData name="Dragana Ignjatovic Ristic" userId="87700855897c5d02" providerId="LiveId" clId="{0058F6DC-6C05-4DE7-B10D-291E12485FF8}" dt="2023-12-10T19:46:40.907" v="229" actId="20577"/>
          <ac:spMkLst>
            <pc:docMk/>
            <pc:sldMk cId="3110906732" sldId="262"/>
            <ac:spMk id="2" creationId="{736266A6-A7DF-57A5-9C12-060CAE55352B}"/>
          </ac:spMkLst>
        </pc:spChg>
        <pc:spChg chg="mod">
          <ac:chgData name="Dragana Ignjatovic Ristic" userId="87700855897c5d02" providerId="LiveId" clId="{0058F6DC-6C05-4DE7-B10D-291E12485FF8}" dt="2023-12-10T19:47:40.705" v="244" actId="6549"/>
          <ac:spMkLst>
            <pc:docMk/>
            <pc:sldMk cId="3110906732" sldId="262"/>
            <ac:spMk id="3" creationId="{A7072EDC-D75C-FF64-4EE5-2F40E06F6941}"/>
          </ac:spMkLst>
        </pc:spChg>
      </pc:sldChg>
      <pc:sldChg chg="modSp new mod">
        <pc:chgData name="Dragana Ignjatovic Ristic" userId="87700855897c5d02" providerId="LiveId" clId="{0058F6DC-6C05-4DE7-B10D-291E12485FF8}" dt="2023-12-10T19:48:16.380" v="250" actId="207"/>
        <pc:sldMkLst>
          <pc:docMk/>
          <pc:sldMk cId="2779152413" sldId="263"/>
        </pc:sldMkLst>
        <pc:spChg chg="mod">
          <ac:chgData name="Dragana Ignjatovic Ristic" userId="87700855897c5d02" providerId="LiveId" clId="{0058F6DC-6C05-4DE7-B10D-291E12485FF8}" dt="2023-12-10T19:47:51.190" v="246" actId="20577"/>
          <ac:spMkLst>
            <pc:docMk/>
            <pc:sldMk cId="2779152413" sldId="263"/>
            <ac:spMk id="2" creationId="{978CF989-815C-EE6D-B74E-B31B68ACBDA0}"/>
          </ac:spMkLst>
        </pc:spChg>
        <pc:spChg chg="mod">
          <ac:chgData name="Dragana Ignjatovic Ristic" userId="87700855897c5d02" providerId="LiveId" clId="{0058F6DC-6C05-4DE7-B10D-291E12485FF8}" dt="2023-12-10T19:48:16.380" v="250" actId="207"/>
          <ac:spMkLst>
            <pc:docMk/>
            <pc:sldMk cId="2779152413" sldId="263"/>
            <ac:spMk id="3" creationId="{B4465D28-19EF-CF0F-99FB-188634BF939B}"/>
          </ac:spMkLst>
        </pc:spChg>
      </pc:sldChg>
      <pc:sldChg chg="addSp delSp modSp new mod">
        <pc:chgData name="Dragana Ignjatovic Ristic" userId="87700855897c5d02" providerId="LiveId" clId="{0058F6DC-6C05-4DE7-B10D-291E12485FF8}" dt="2023-12-10T19:48:54.954" v="258" actId="20577"/>
        <pc:sldMkLst>
          <pc:docMk/>
          <pc:sldMk cId="131176584" sldId="264"/>
        </pc:sldMkLst>
        <pc:spChg chg="mod">
          <ac:chgData name="Dragana Ignjatovic Ristic" userId="87700855897c5d02" providerId="LiveId" clId="{0058F6DC-6C05-4DE7-B10D-291E12485FF8}" dt="2023-12-10T19:48:26.872" v="252" actId="20577"/>
          <ac:spMkLst>
            <pc:docMk/>
            <pc:sldMk cId="131176584" sldId="264"/>
            <ac:spMk id="2" creationId="{6AD79AD4-115B-B985-1770-34FF01C48AF3}"/>
          </ac:spMkLst>
        </pc:spChg>
        <pc:spChg chg="mod">
          <ac:chgData name="Dragana Ignjatovic Ristic" userId="87700855897c5d02" providerId="LiveId" clId="{0058F6DC-6C05-4DE7-B10D-291E12485FF8}" dt="2023-12-10T19:48:54.954" v="258" actId="20577"/>
          <ac:spMkLst>
            <pc:docMk/>
            <pc:sldMk cId="131176584" sldId="264"/>
            <ac:spMk id="3" creationId="{FC56EA10-1CED-3433-1BB2-47136A4F4DC5}"/>
          </ac:spMkLst>
        </pc:spChg>
        <pc:spChg chg="add del">
          <ac:chgData name="Dragana Ignjatovic Ristic" userId="87700855897c5d02" providerId="LiveId" clId="{0058F6DC-6C05-4DE7-B10D-291E12485FF8}" dt="2023-12-10T08:32:51.981" v="144" actId="22"/>
          <ac:spMkLst>
            <pc:docMk/>
            <pc:sldMk cId="131176584" sldId="264"/>
            <ac:spMk id="5" creationId="{5376B273-37BA-B899-3B5A-F21D767969B4}"/>
          </ac:spMkLst>
        </pc:spChg>
      </pc:sldChg>
      <pc:sldChg chg="modSp new mod">
        <pc:chgData name="Dragana Ignjatovic Ristic" userId="87700855897c5d02" providerId="LiveId" clId="{0058F6DC-6C05-4DE7-B10D-291E12485FF8}" dt="2023-12-10T19:50:01.787" v="296" actId="6549"/>
        <pc:sldMkLst>
          <pc:docMk/>
          <pc:sldMk cId="3318866448" sldId="265"/>
        </pc:sldMkLst>
        <pc:spChg chg="mod">
          <ac:chgData name="Dragana Ignjatovic Ristic" userId="87700855897c5d02" providerId="LiveId" clId="{0058F6DC-6C05-4DE7-B10D-291E12485FF8}" dt="2023-12-10T19:49:10.389" v="260" actId="20577"/>
          <ac:spMkLst>
            <pc:docMk/>
            <pc:sldMk cId="3318866448" sldId="265"/>
            <ac:spMk id="2" creationId="{BA8333E3-F3F2-A76F-2BB2-AED62FDBFAB2}"/>
          </ac:spMkLst>
        </pc:spChg>
        <pc:spChg chg="mod">
          <ac:chgData name="Dragana Ignjatovic Ristic" userId="87700855897c5d02" providerId="LiveId" clId="{0058F6DC-6C05-4DE7-B10D-291E12485FF8}" dt="2023-12-10T19:50:01.787" v="296" actId="6549"/>
          <ac:spMkLst>
            <pc:docMk/>
            <pc:sldMk cId="3318866448" sldId="265"/>
            <ac:spMk id="3" creationId="{FBBB7560-F24C-F83A-AC72-340DDE8F6EEC}"/>
          </ac:spMkLst>
        </pc:spChg>
      </pc:sldChg>
      <pc:sldChg chg="modSp new mod">
        <pc:chgData name="Dragana Ignjatovic Ristic" userId="87700855897c5d02" providerId="LiveId" clId="{0058F6DC-6C05-4DE7-B10D-291E12485FF8}" dt="2023-12-10T19:50:32.937" v="307" actId="6549"/>
        <pc:sldMkLst>
          <pc:docMk/>
          <pc:sldMk cId="2187240964" sldId="266"/>
        </pc:sldMkLst>
        <pc:spChg chg="mod">
          <ac:chgData name="Dragana Ignjatovic Ristic" userId="87700855897c5d02" providerId="LiveId" clId="{0058F6DC-6C05-4DE7-B10D-291E12485FF8}" dt="2023-12-10T19:50:10.919" v="298" actId="20577"/>
          <ac:spMkLst>
            <pc:docMk/>
            <pc:sldMk cId="2187240964" sldId="266"/>
            <ac:spMk id="2" creationId="{AB1E7CFE-0B13-07BE-3F0F-E42586B77711}"/>
          </ac:spMkLst>
        </pc:spChg>
        <pc:spChg chg="mod">
          <ac:chgData name="Dragana Ignjatovic Ristic" userId="87700855897c5d02" providerId="LiveId" clId="{0058F6DC-6C05-4DE7-B10D-291E12485FF8}" dt="2023-12-10T19:50:32.937" v="307" actId="6549"/>
          <ac:spMkLst>
            <pc:docMk/>
            <pc:sldMk cId="2187240964" sldId="266"/>
            <ac:spMk id="3" creationId="{1D9A427C-E6F5-4733-F174-9661F9A0F023}"/>
          </ac:spMkLst>
        </pc:spChg>
      </pc:sldChg>
      <pc:sldChg chg="modSp new mod">
        <pc:chgData name="Dragana Ignjatovic Ristic" userId="87700855897c5d02" providerId="LiveId" clId="{0058F6DC-6C05-4DE7-B10D-291E12485FF8}" dt="2023-12-10T19:51:46.934" v="347" actId="6549"/>
        <pc:sldMkLst>
          <pc:docMk/>
          <pc:sldMk cId="3680677297" sldId="267"/>
        </pc:sldMkLst>
        <pc:spChg chg="mod">
          <ac:chgData name="Dragana Ignjatovic Ristic" userId="87700855897c5d02" providerId="LiveId" clId="{0058F6DC-6C05-4DE7-B10D-291E12485FF8}" dt="2023-12-10T19:50:48.503" v="309" actId="20577"/>
          <ac:spMkLst>
            <pc:docMk/>
            <pc:sldMk cId="3680677297" sldId="267"/>
            <ac:spMk id="2" creationId="{CC620B10-59ED-3439-4CC1-F44634140AD7}"/>
          </ac:spMkLst>
        </pc:spChg>
        <pc:spChg chg="mod">
          <ac:chgData name="Dragana Ignjatovic Ristic" userId="87700855897c5d02" providerId="LiveId" clId="{0058F6DC-6C05-4DE7-B10D-291E12485FF8}" dt="2023-12-10T19:51:46.934" v="347" actId="6549"/>
          <ac:spMkLst>
            <pc:docMk/>
            <pc:sldMk cId="3680677297" sldId="267"/>
            <ac:spMk id="3" creationId="{DFD622CF-3F3C-AE94-ED09-0BD6ECF8BA4A}"/>
          </ac:spMkLst>
        </pc:spChg>
      </pc:sldChg>
      <pc:sldChg chg="modSp new mod">
        <pc:chgData name="Dragana Ignjatovic Ristic" userId="87700855897c5d02" providerId="LiveId" clId="{0058F6DC-6C05-4DE7-B10D-291E12485FF8}" dt="2023-12-10T19:52:17.201" v="357" actId="20577"/>
        <pc:sldMkLst>
          <pc:docMk/>
          <pc:sldMk cId="953262091" sldId="268"/>
        </pc:sldMkLst>
        <pc:spChg chg="mod">
          <ac:chgData name="Dragana Ignjatovic Ristic" userId="87700855897c5d02" providerId="LiveId" clId="{0058F6DC-6C05-4DE7-B10D-291E12485FF8}" dt="2023-12-10T19:51:58.002" v="349" actId="20577"/>
          <ac:spMkLst>
            <pc:docMk/>
            <pc:sldMk cId="953262091" sldId="268"/>
            <ac:spMk id="2" creationId="{03C8C4D1-A3F5-F425-619B-68F51359636B}"/>
          </ac:spMkLst>
        </pc:spChg>
        <pc:spChg chg="mod">
          <ac:chgData name="Dragana Ignjatovic Ristic" userId="87700855897c5d02" providerId="LiveId" clId="{0058F6DC-6C05-4DE7-B10D-291E12485FF8}" dt="2023-12-10T19:52:17.201" v="357" actId="20577"/>
          <ac:spMkLst>
            <pc:docMk/>
            <pc:sldMk cId="953262091" sldId="268"/>
            <ac:spMk id="3" creationId="{31AD3312-1B92-6005-9599-0F10E0C29059}"/>
          </ac:spMkLst>
        </pc:spChg>
      </pc:sldChg>
      <pc:sldChg chg="modSp new mod">
        <pc:chgData name="Dragana Ignjatovic Ristic" userId="87700855897c5d02" providerId="LiveId" clId="{0058F6DC-6C05-4DE7-B10D-291E12485FF8}" dt="2023-12-10T19:53:05.118" v="375" actId="6549"/>
        <pc:sldMkLst>
          <pc:docMk/>
          <pc:sldMk cId="1883128418" sldId="269"/>
        </pc:sldMkLst>
        <pc:spChg chg="mod">
          <ac:chgData name="Dragana Ignjatovic Ristic" userId="87700855897c5d02" providerId="LiveId" clId="{0058F6DC-6C05-4DE7-B10D-291E12485FF8}" dt="2023-12-10T19:52:29.219" v="359" actId="20577"/>
          <ac:spMkLst>
            <pc:docMk/>
            <pc:sldMk cId="1883128418" sldId="269"/>
            <ac:spMk id="2" creationId="{134D850D-9255-F779-9CFD-A5DB4AC52A7C}"/>
          </ac:spMkLst>
        </pc:spChg>
        <pc:spChg chg="mod">
          <ac:chgData name="Dragana Ignjatovic Ristic" userId="87700855897c5d02" providerId="LiveId" clId="{0058F6DC-6C05-4DE7-B10D-291E12485FF8}" dt="2023-12-10T19:53:05.118" v="375" actId="6549"/>
          <ac:spMkLst>
            <pc:docMk/>
            <pc:sldMk cId="1883128418" sldId="269"/>
            <ac:spMk id="3" creationId="{4290E861-0EB6-B527-C37A-4B5A9D68C00A}"/>
          </ac:spMkLst>
        </pc:spChg>
      </pc:sldChg>
      <pc:sldChg chg="modSp new mod">
        <pc:chgData name="Dragana Ignjatovic Ristic" userId="87700855897c5d02" providerId="LiveId" clId="{0058F6DC-6C05-4DE7-B10D-291E12485FF8}" dt="2023-12-10T19:53:32.584" v="384" actId="20577"/>
        <pc:sldMkLst>
          <pc:docMk/>
          <pc:sldMk cId="1757625574" sldId="270"/>
        </pc:sldMkLst>
        <pc:spChg chg="mod">
          <ac:chgData name="Dragana Ignjatovic Ristic" userId="87700855897c5d02" providerId="LiveId" clId="{0058F6DC-6C05-4DE7-B10D-291E12485FF8}" dt="2023-12-10T19:53:26.284" v="378"/>
          <ac:spMkLst>
            <pc:docMk/>
            <pc:sldMk cId="1757625574" sldId="270"/>
            <ac:spMk id="2" creationId="{A7BBBE66-9AC8-18D4-B4D5-E053DFBA2005}"/>
          </ac:spMkLst>
        </pc:spChg>
        <pc:spChg chg="mod">
          <ac:chgData name="Dragana Ignjatovic Ristic" userId="87700855897c5d02" providerId="LiveId" clId="{0058F6DC-6C05-4DE7-B10D-291E12485FF8}" dt="2023-12-10T19:53:32.584" v="384" actId="20577"/>
          <ac:spMkLst>
            <pc:docMk/>
            <pc:sldMk cId="1757625574" sldId="270"/>
            <ac:spMk id="3" creationId="{ED24DF19-6859-C500-C959-8B1EB5ABEFF7}"/>
          </ac:spMkLst>
        </pc:spChg>
      </pc:sldChg>
      <pc:sldChg chg="modSp new mod">
        <pc:chgData name="Dragana Ignjatovic Ristic" userId="87700855897c5d02" providerId="LiveId" clId="{0058F6DC-6C05-4DE7-B10D-291E12485FF8}" dt="2023-12-10T19:53:59.301" v="390" actId="20577"/>
        <pc:sldMkLst>
          <pc:docMk/>
          <pc:sldMk cId="2396711459" sldId="271"/>
        </pc:sldMkLst>
        <pc:spChg chg="mod">
          <ac:chgData name="Dragana Ignjatovic Ristic" userId="87700855897c5d02" providerId="LiveId" clId="{0058F6DC-6C05-4DE7-B10D-291E12485FF8}" dt="2023-12-10T19:53:46.901" v="385"/>
          <ac:spMkLst>
            <pc:docMk/>
            <pc:sldMk cId="2396711459" sldId="271"/>
            <ac:spMk id="2" creationId="{F2DD4F8C-E501-5127-567B-721E282CDF45}"/>
          </ac:spMkLst>
        </pc:spChg>
        <pc:spChg chg="mod">
          <ac:chgData name="Dragana Ignjatovic Ristic" userId="87700855897c5d02" providerId="LiveId" clId="{0058F6DC-6C05-4DE7-B10D-291E12485FF8}" dt="2023-12-10T19:53:59.301" v="390" actId="20577"/>
          <ac:spMkLst>
            <pc:docMk/>
            <pc:sldMk cId="2396711459" sldId="271"/>
            <ac:spMk id="3" creationId="{67C2A066-3D15-48A5-512B-78DE766B3EBE}"/>
          </ac:spMkLst>
        </pc:spChg>
      </pc:sldChg>
      <pc:sldChg chg="modSp new mod">
        <pc:chgData name="Dragana Ignjatovic Ristic" userId="87700855897c5d02" providerId="LiveId" clId="{0058F6DC-6C05-4DE7-B10D-291E12485FF8}" dt="2023-12-10T19:55:14.132" v="441" actId="6549"/>
        <pc:sldMkLst>
          <pc:docMk/>
          <pc:sldMk cId="1317669430" sldId="272"/>
        </pc:sldMkLst>
        <pc:spChg chg="mod">
          <ac:chgData name="Dragana Ignjatovic Ristic" userId="87700855897c5d02" providerId="LiveId" clId="{0058F6DC-6C05-4DE7-B10D-291E12485FF8}" dt="2023-12-10T19:54:38.067" v="398" actId="20577"/>
          <ac:spMkLst>
            <pc:docMk/>
            <pc:sldMk cId="1317669430" sldId="272"/>
            <ac:spMk id="2" creationId="{F4CA9A63-F983-823B-520D-9018A65AF171}"/>
          </ac:spMkLst>
        </pc:spChg>
        <pc:spChg chg="mod">
          <ac:chgData name="Dragana Ignjatovic Ristic" userId="87700855897c5d02" providerId="LiveId" clId="{0058F6DC-6C05-4DE7-B10D-291E12485FF8}" dt="2023-12-10T19:55:14.132" v="441" actId="6549"/>
          <ac:spMkLst>
            <pc:docMk/>
            <pc:sldMk cId="1317669430" sldId="272"/>
            <ac:spMk id="3" creationId="{88469E81-B8CC-0562-70E6-B17943B2A905}"/>
          </ac:spMkLst>
        </pc:spChg>
      </pc:sldChg>
      <pc:sldChg chg="modSp new mod">
        <pc:chgData name="Dragana Ignjatovic Ristic" userId="87700855897c5d02" providerId="LiveId" clId="{0058F6DC-6C05-4DE7-B10D-291E12485FF8}" dt="2023-12-10T19:56:23.082" v="457" actId="27636"/>
        <pc:sldMkLst>
          <pc:docMk/>
          <pc:sldMk cId="414150665" sldId="273"/>
        </pc:sldMkLst>
        <pc:spChg chg="mod">
          <ac:chgData name="Dragana Ignjatovic Ristic" userId="87700855897c5d02" providerId="LiveId" clId="{0058F6DC-6C05-4DE7-B10D-291E12485FF8}" dt="2023-12-10T19:55:39.400" v="443" actId="20577"/>
          <ac:spMkLst>
            <pc:docMk/>
            <pc:sldMk cId="414150665" sldId="273"/>
            <ac:spMk id="2" creationId="{074166AB-DB76-1CAD-CBAC-1204E3AC1C4E}"/>
          </ac:spMkLst>
        </pc:spChg>
        <pc:spChg chg="mod">
          <ac:chgData name="Dragana Ignjatovic Ristic" userId="87700855897c5d02" providerId="LiveId" clId="{0058F6DC-6C05-4DE7-B10D-291E12485FF8}" dt="2023-12-10T19:56:23.082" v="457" actId="27636"/>
          <ac:spMkLst>
            <pc:docMk/>
            <pc:sldMk cId="414150665" sldId="273"/>
            <ac:spMk id="3" creationId="{0F342084-5604-6668-2DD2-F931DA2C4DA1}"/>
          </ac:spMkLst>
        </pc:spChg>
      </pc:sldChg>
      <pc:sldChg chg="modSp new mod">
        <pc:chgData name="Dragana Ignjatovic Ristic" userId="87700855897c5d02" providerId="LiveId" clId="{0058F6DC-6C05-4DE7-B10D-291E12485FF8}" dt="2023-12-10T19:56:35.815" v="458" actId="2711"/>
        <pc:sldMkLst>
          <pc:docMk/>
          <pc:sldMk cId="3230190395" sldId="274"/>
        </pc:sldMkLst>
        <pc:spChg chg="mod">
          <ac:chgData name="Dragana Ignjatovic Ristic" userId="87700855897c5d02" providerId="LiveId" clId="{0058F6DC-6C05-4DE7-B10D-291E12485FF8}" dt="2023-12-10T19:56:35.815" v="458" actId="2711"/>
          <ac:spMkLst>
            <pc:docMk/>
            <pc:sldMk cId="3230190395" sldId="274"/>
            <ac:spMk id="3" creationId="{D3156D09-EA92-067D-2D06-0532AEFDF3DD}"/>
          </ac:spMkLst>
        </pc:spChg>
      </pc:sldChg>
      <pc:sldChg chg="modSp new mod">
        <pc:chgData name="Dragana Ignjatovic Ristic" userId="87700855897c5d02" providerId="LiveId" clId="{0058F6DC-6C05-4DE7-B10D-291E12485FF8}" dt="2023-12-10T19:57:22.932" v="469" actId="6549"/>
        <pc:sldMkLst>
          <pc:docMk/>
          <pc:sldMk cId="556395651" sldId="275"/>
        </pc:sldMkLst>
        <pc:spChg chg="mod">
          <ac:chgData name="Dragana Ignjatovic Ristic" userId="87700855897c5d02" providerId="LiveId" clId="{0058F6DC-6C05-4DE7-B10D-291E12485FF8}" dt="2023-12-10T19:57:06.198" v="461"/>
          <ac:spMkLst>
            <pc:docMk/>
            <pc:sldMk cId="556395651" sldId="275"/>
            <ac:spMk id="2" creationId="{9DCDCB58-9483-E71A-7BC8-1F699C9D930D}"/>
          </ac:spMkLst>
        </pc:spChg>
        <pc:spChg chg="mod">
          <ac:chgData name="Dragana Ignjatovic Ristic" userId="87700855897c5d02" providerId="LiveId" clId="{0058F6DC-6C05-4DE7-B10D-291E12485FF8}" dt="2023-12-10T19:57:22.932" v="469" actId="6549"/>
          <ac:spMkLst>
            <pc:docMk/>
            <pc:sldMk cId="556395651" sldId="275"/>
            <ac:spMk id="3" creationId="{DA1DB38B-26E0-0EB4-10C9-77D8D6C2BEA0}"/>
          </ac:spMkLst>
        </pc:spChg>
      </pc:sldChg>
      <pc:sldChg chg="modSp new mod">
        <pc:chgData name="Dragana Ignjatovic Ristic" userId="87700855897c5d02" providerId="LiveId" clId="{0058F6DC-6C05-4DE7-B10D-291E12485FF8}" dt="2023-12-10T19:58:06.014" v="479" actId="6549"/>
        <pc:sldMkLst>
          <pc:docMk/>
          <pc:sldMk cId="896470300" sldId="276"/>
        </pc:sldMkLst>
        <pc:spChg chg="mod">
          <ac:chgData name="Dragana Ignjatovic Ristic" userId="87700855897c5d02" providerId="LiveId" clId="{0058F6DC-6C05-4DE7-B10D-291E12485FF8}" dt="2023-12-10T19:57:44.515" v="472"/>
          <ac:spMkLst>
            <pc:docMk/>
            <pc:sldMk cId="896470300" sldId="276"/>
            <ac:spMk id="2" creationId="{A86DDE84-42F0-CADE-C842-3E43333D8BD9}"/>
          </ac:spMkLst>
        </pc:spChg>
        <pc:spChg chg="mod">
          <ac:chgData name="Dragana Ignjatovic Ristic" userId="87700855897c5d02" providerId="LiveId" clId="{0058F6DC-6C05-4DE7-B10D-291E12485FF8}" dt="2023-12-10T19:58:06.014" v="479" actId="6549"/>
          <ac:spMkLst>
            <pc:docMk/>
            <pc:sldMk cId="896470300" sldId="276"/>
            <ac:spMk id="3" creationId="{7469997C-E7B0-6349-7EDE-78EDF7138F39}"/>
          </ac:spMkLst>
        </pc:spChg>
      </pc:sldChg>
      <pc:sldChg chg="modSp new mod">
        <pc:chgData name="Dragana Ignjatovic Ristic" userId="87700855897c5d02" providerId="LiveId" clId="{0058F6DC-6C05-4DE7-B10D-291E12485FF8}" dt="2023-12-10T19:58:23.282" v="483" actId="20577"/>
        <pc:sldMkLst>
          <pc:docMk/>
          <pc:sldMk cId="1819733420" sldId="277"/>
        </pc:sldMkLst>
        <pc:spChg chg="mod">
          <ac:chgData name="Dragana Ignjatovic Ristic" userId="87700855897c5d02" providerId="LiveId" clId="{0058F6DC-6C05-4DE7-B10D-291E12485FF8}" dt="2023-12-10T19:58:19.917" v="482"/>
          <ac:spMkLst>
            <pc:docMk/>
            <pc:sldMk cId="1819733420" sldId="277"/>
            <ac:spMk id="2" creationId="{584E9B17-D0CB-ACEA-EA18-040C2F911A60}"/>
          </ac:spMkLst>
        </pc:spChg>
        <pc:spChg chg="mod">
          <ac:chgData name="Dragana Ignjatovic Ristic" userId="87700855897c5d02" providerId="LiveId" clId="{0058F6DC-6C05-4DE7-B10D-291E12485FF8}" dt="2023-12-10T19:58:23.282" v="483" actId="20577"/>
          <ac:spMkLst>
            <pc:docMk/>
            <pc:sldMk cId="1819733420" sldId="277"/>
            <ac:spMk id="3" creationId="{1FB611B9-BF51-A1D3-B243-E769DB9602E5}"/>
          </ac:spMkLst>
        </pc:spChg>
      </pc:sldChg>
      <pc:sldChg chg="modSp new mod">
        <pc:chgData name="Dragana Ignjatovic Ristic" userId="87700855897c5d02" providerId="LiveId" clId="{0058F6DC-6C05-4DE7-B10D-291E12485FF8}" dt="2023-12-10T19:58:45.815" v="488" actId="20577"/>
        <pc:sldMkLst>
          <pc:docMk/>
          <pc:sldMk cId="797130828" sldId="278"/>
        </pc:sldMkLst>
        <pc:spChg chg="mod">
          <ac:chgData name="Dragana Ignjatovic Ristic" userId="87700855897c5d02" providerId="LiveId" clId="{0058F6DC-6C05-4DE7-B10D-291E12485FF8}" dt="2023-12-10T19:58:37.764" v="486"/>
          <ac:spMkLst>
            <pc:docMk/>
            <pc:sldMk cId="797130828" sldId="278"/>
            <ac:spMk id="2" creationId="{168291CE-0CCF-DADC-74F7-8372ADE31024}"/>
          </ac:spMkLst>
        </pc:spChg>
        <pc:spChg chg="mod">
          <ac:chgData name="Dragana Ignjatovic Ristic" userId="87700855897c5d02" providerId="LiveId" clId="{0058F6DC-6C05-4DE7-B10D-291E12485FF8}" dt="2023-12-10T19:58:45.815" v="488" actId="20577"/>
          <ac:spMkLst>
            <pc:docMk/>
            <pc:sldMk cId="797130828" sldId="278"/>
            <ac:spMk id="3" creationId="{04A33C18-0ADA-D27C-CEBF-F52D5F185021}"/>
          </ac:spMkLst>
        </pc:spChg>
      </pc:sldChg>
      <pc:sldChg chg="modSp new mod">
        <pc:chgData name="Dragana Ignjatovic Ristic" userId="87700855897c5d02" providerId="LiveId" clId="{0058F6DC-6C05-4DE7-B10D-291E12485FF8}" dt="2023-12-10T19:59:14.581" v="497" actId="20577"/>
        <pc:sldMkLst>
          <pc:docMk/>
          <pc:sldMk cId="3301018044" sldId="279"/>
        </pc:sldMkLst>
        <pc:spChg chg="mod">
          <ac:chgData name="Dragana Ignjatovic Ristic" userId="87700855897c5d02" providerId="LiveId" clId="{0058F6DC-6C05-4DE7-B10D-291E12485FF8}" dt="2023-12-10T19:59:05.098" v="491"/>
          <ac:spMkLst>
            <pc:docMk/>
            <pc:sldMk cId="3301018044" sldId="279"/>
            <ac:spMk id="2" creationId="{34274217-FCE6-BC8D-A51E-5E032977861A}"/>
          </ac:spMkLst>
        </pc:spChg>
        <pc:spChg chg="mod">
          <ac:chgData name="Dragana Ignjatovic Ristic" userId="87700855897c5d02" providerId="LiveId" clId="{0058F6DC-6C05-4DE7-B10D-291E12485FF8}" dt="2023-12-10T19:59:14.581" v="497" actId="20577"/>
          <ac:spMkLst>
            <pc:docMk/>
            <pc:sldMk cId="3301018044" sldId="279"/>
            <ac:spMk id="3" creationId="{11F60B98-6F2D-297A-7F2A-11EEB00B167C}"/>
          </ac:spMkLst>
        </pc:spChg>
      </pc:sldChg>
      <pc:sldChg chg="addSp delSp modSp new mod modClrScheme chgLayout">
        <pc:chgData name="Dragana Ignjatovic Ristic" userId="87700855897c5d02" providerId="LiveId" clId="{0058F6DC-6C05-4DE7-B10D-291E12485FF8}" dt="2023-12-10T19:54:27.053" v="396" actId="208"/>
        <pc:sldMkLst>
          <pc:docMk/>
          <pc:sldMk cId="3240276949" sldId="280"/>
        </pc:sldMkLst>
        <pc:spChg chg="del">
          <ac:chgData name="Dragana Ignjatovic Ristic" userId="87700855897c5d02" providerId="LiveId" clId="{0058F6DC-6C05-4DE7-B10D-291E12485FF8}" dt="2023-12-10T08:35:53.389" v="177" actId="700"/>
          <ac:spMkLst>
            <pc:docMk/>
            <pc:sldMk cId="3240276949" sldId="280"/>
            <ac:spMk id="2" creationId="{159FE4F8-2EC2-AD52-7184-C5ABD8F8683A}"/>
          </ac:spMkLst>
        </pc:spChg>
        <pc:spChg chg="del">
          <ac:chgData name="Dragana Ignjatovic Ristic" userId="87700855897c5d02" providerId="LiveId" clId="{0058F6DC-6C05-4DE7-B10D-291E12485FF8}" dt="2023-12-10T08:35:53.389" v="177" actId="700"/>
          <ac:spMkLst>
            <pc:docMk/>
            <pc:sldMk cId="3240276949" sldId="280"/>
            <ac:spMk id="3" creationId="{C9A01B6B-9276-484B-A0B4-277875799776}"/>
          </ac:spMkLst>
        </pc:spChg>
        <pc:picChg chg="add mod modCrop">
          <ac:chgData name="Dragana Ignjatovic Ristic" userId="87700855897c5d02" providerId="LiveId" clId="{0058F6DC-6C05-4DE7-B10D-291E12485FF8}" dt="2023-12-10T19:54:27.053" v="396" actId="208"/>
          <ac:picMkLst>
            <pc:docMk/>
            <pc:sldMk cId="3240276949" sldId="280"/>
            <ac:picMk id="5" creationId="{C4388801-012A-8190-EF32-E0B403A16BA2}"/>
          </ac:picMkLst>
        </pc:picChg>
      </pc:sldChg>
      <pc:sldChg chg="addSp delSp modSp new mod">
        <pc:chgData name="Dragana Ignjatovic Ristic" userId="87700855897c5d02" providerId="LiveId" clId="{0058F6DC-6C05-4DE7-B10D-291E12485FF8}" dt="2023-12-10T19:59:53.397" v="507" actId="20577"/>
        <pc:sldMkLst>
          <pc:docMk/>
          <pc:sldMk cId="1194287122" sldId="281"/>
        </pc:sldMkLst>
        <pc:spChg chg="mod">
          <ac:chgData name="Dragana Ignjatovic Ristic" userId="87700855897c5d02" providerId="LiveId" clId="{0058F6DC-6C05-4DE7-B10D-291E12485FF8}" dt="2023-12-10T19:59:39.580" v="500"/>
          <ac:spMkLst>
            <pc:docMk/>
            <pc:sldMk cId="1194287122" sldId="281"/>
            <ac:spMk id="2" creationId="{A3F4DDBB-574B-3901-211F-51B2E278E526}"/>
          </ac:spMkLst>
        </pc:spChg>
        <pc:spChg chg="mod">
          <ac:chgData name="Dragana Ignjatovic Ristic" userId="87700855897c5d02" providerId="LiveId" clId="{0058F6DC-6C05-4DE7-B10D-291E12485FF8}" dt="2023-12-10T19:59:53.397" v="507" actId="20577"/>
          <ac:spMkLst>
            <pc:docMk/>
            <pc:sldMk cId="1194287122" sldId="281"/>
            <ac:spMk id="3" creationId="{BE4A75E5-0470-F901-0098-F550887BE358}"/>
          </ac:spMkLst>
        </pc:spChg>
        <pc:spChg chg="add del">
          <ac:chgData name="Dragana Ignjatovic Ristic" userId="87700855897c5d02" providerId="LiveId" clId="{0058F6DC-6C05-4DE7-B10D-291E12485FF8}" dt="2023-12-10T08:38:09.584" v="191" actId="22"/>
          <ac:spMkLst>
            <pc:docMk/>
            <pc:sldMk cId="1194287122" sldId="281"/>
            <ac:spMk id="5" creationId="{060C1093-B5A9-432E-6D2D-DEA2F987334D}"/>
          </ac:spMkLst>
        </pc:spChg>
      </pc:sldChg>
      <pc:sldChg chg="modSp new mod">
        <pc:chgData name="Dragana Ignjatovic Ristic" userId="87700855897c5d02" providerId="LiveId" clId="{0058F6DC-6C05-4DE7-B10D-291E12485FF8}" dt="2023-12-10T20:00:19.097" v="514" actId="20577"/>
        <pc:sldMkLst>
          <pc:docMk/>
          <pc:sldMk cId="4272123254" sldId="282"/>
        </pc:sldMkLst>
        <pc:spChg chg="mod">
          <ac:chgData name="Dragana Ignjatovic Ristic" userId="87700855897c5d02" providerId="LiveId" clId="{0058F6DC-6C05-4DE7-B10D-291E12485FF8}" dt="2023-12-10T20:00:08.431" v="510"/>
          <ac:spMkLst>
            <pc:docMk/>
            <pc:sldMk cId="4272123254" sldId="282"/>
            <ac:spMk id="2" creationId="{99628832-8C50-18F9-61F0-309CC58C6F95}"/>
          </ac:spMkLst>
        </pc:spChg>
        <pc:spChg chg="mod">
          <ac:chgData name="Dragana Ignjatovic Ristic" userId="87700855897c5d02" providerId="LiveId" clId="{0058F6DC-6C05-4DE7-B10D-291E12485FF8}" dt="2023-12-10T20:00:19.097" v="514" actId="20577"/>
          <ac:spMkLst>
            <pc:docMk/>
            <pc:sldMk cId="4272123254" sldId="282"/>
            <ac:spMk id="3" creationId="{C143B2D5-850A-8983-1BF0-8AF35B97FBBB}"/>
          </ac:spMkLst>
        </pc:spChg>
      </pc:sldChg>
      <pc:sldChg chg="modSp new mod">
        <pc:chgData name="Dragana Ignjatovic Ristic" userId="87700855897c5d02" providerId="LiveId" clId="{0058F6DC-6C05-4DE7-B10D-291E12485FF8}" dt="2023-12-10T20:00:33.197" v="515" actId="2711"/>
        <pc:sldMkLst>
          <pc:docMk/>
          <pc:sldMk cId="1015565028" sldId="283"/>
        </pc:sldMkLst>
        <pc:spChg chg="mod">
          <ac:chgData name="Dragana Ignjatovic Ristic" userId="87700855897c5d02" providerId="LiveId" clId="{0058F6DC-6C05-4DE7-B10D-291E12485FF8}" dt="2023-12-10T20:00:33.197" v="515" actId="2711"/>
          <ac:spMkLst>
            <pc:docMk/>
            <pc:sldMk cId="1015565028" sldId="283"/>
            <ac:spMk id="3" creationId="{7635DB79-C9E4-FCB0-F9FB-EB0F78CEF880}"/>
          </ac:spMkLst>
        </pc:spChg>
      </pc:sldChg>
      <pc:sldChg chg="modSp new mod">
        <pc:chgData name="Dragana Ignjatovic Ristic" userId="87700855897c5d02" providerId="LiveId" clId="{0058F6DC-6C05-4DE7-B10D-291E12485FF8}" dt="2023-12-10T20:01:31.646" v="540" actId="6549"/>
        <pc:sldMkLst>
          <pc:docMk/>
          <pc:sldMk cId="3751537858" sldId="284"/>
        </pc:sldMkLst>
        <pc:spChg chg="mod">
          <ac:chgData name="Dragana Ignjatovic Ristic" userId="87700855897c5d02" providerId="LiveId" clId="{0058F6DC-6C05-4DE7-B10D-291E12485FF8}" dt="2023-12-10T20:00:54.797" v="519" actId="2711"/>
          <ac:spMkLst>
            <pc:docMk/>
            <pc:sldMk cId="3751537858" sldId="284"/>
            <ac:spMk id="2" creationId="{19FA23FE-4D68-F31D-7324-F428A18CF697}"/>
          </ac:spMkLst>
        </pc:spChg>
        <pc:spChg chg="mod">
          <ac:chgData name="Dragana Ignjatovic Ristic" userId="87700855897c5d02" providerId="LiveId" clId="{0058F6DC-6C05-4DE7-B10D-291E12485FF8}" dt="2023-12-10T20:01:31.646" v="540" actId="6549"/>
          <ac:spMkLst>
            <pc:docMk/>
            <pc:sldMk cId="3751537858" sldId="284"/>
            <ac:spMk id="3" creationId="{C3C036A5-557B-DEDD-7666-A69F5FA7C993}"/>
          </ac:spMkLst>
        </pc:spChg>
      </pc:sldChg>
      <pc:sldChg chg="modSp new mod">
        <pc:chgData name="Dragana Ignjatovic Ristic" userId="87700855897c5d02" providerId="LiveId" clId="{0058F6DC-6C05-4DE7-B10D-291E12485FF8}" dt="2023-12-10T20:02:08.279" v="571" actId="255"/>
        <pc:sldMkLst>
          <pc:docMk/>
          <pc:sldMk cId="2966120840" sldId="285"/>
        </pc:sldMkLst>
        <pc:spChg chg="mod">
          <ac:chgData name="Dragana Ignjatovic Ristic" userId="87700855897c5d02" providerId="LiveId" clId="{0058F6DC-6C05-4DE7-B10D-291E12485FF8}" dt="2023-12-10T20:02:08.279" v="571" actId="255"/>
          <ac:spMkLst>
            <pc:docMk/>
            <pc:sldMk cId="2966120840" sldId="285"/>
            <ac:spMk id="3" creationId="{6CED73A5-71F9-7BFB-68EC-C14A9DC217E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A4D1A-431D-187B-5E47-4D9BA05467E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BAC5BD5-E1DC-1F94-7C7E-76AB70FDAB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0B3DB32-817A-C0B7-7746-89DA0EED252E}"/>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260BAEA5-0E9C-40CE-710B-021345EC33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C7C10D-9EC7-BCF1-CE7B-4A38E0282ECB}"/>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8171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BA38E-C3A7-3F23-A0FE-8E8B455918A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5B9C5D-C7B4-D0A3-05BD-DD8D92D289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321EA9F-EA35-16DE-16FC-7EDC0480BD79}"/>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F4C3DA96-F375-FEF9-C03F-A7295AD174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842EF6E-72C7-41F8-58F0-0FEC8FFE8745}"/>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428862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EA06366-44A8-659E-06C9-4D052C7DCA3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B765702-6C65-D6A9-89AC-AA90C7E7E2F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736AD2-FB8C-E15C-54E7-26425326E29A}"/>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A510596C-CDA7-7314-8A67-CE42D47CDDF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0D0059-0178-EED1-1EEC-6C4987DF50B0}"/>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979743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CA489A-887B-DA7E-E005-2EE0B5D6EE2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66F0136-DDF4-C850-4E99-6E0231559EF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36D0B7-D224-CB0E-2DD2-D2B728E1B82D}"/>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9CCE0C3E-FA9C-FC81-F523-770F7CFD242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5CC79CA-DA3A-6058-070E-29FC57C7D48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886371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F4A99-43D8-7472-79A5-7989E57FEBE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671C595-8193-4451-E614-FA3B3F9EE3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C53E54B-7BA4-C344-F376-355CA76158E1}"/>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0EE2A201-DE7F-332F-5E07-C49B50F204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CE6EE5-DBF4-F700-62F0-A0AD5F53F8BC}"/>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808262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DA69F-FA39-486E-23C5-AD7D6BCC34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958ED4E-E320-3B46-AA6D-41206C47AB7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87A3DB7-0CA7-D86E-B5FD-86F2DCBC13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8A0F4085-2E36-2936-4E7D-91D0BAF04240}"/>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6" name="Footer Placeholder 5">
            <a:extLst>
              <a:ext uri="{FF2B5EF4-FFF2-40B4-BE49-F238E27FC236}">
                <a16:creationId xmlns:a16="http://schemas.microsoft.com/office/drawing/2014/main" id="{0A3B9392-B2BB-DA1A-05E6-939636072E9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B08843-5BF6-E1DD-6DFF-54924CC34E1B}"/>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084071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4EDE5-BF23-3AAA-DCC9-60C3A498550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E2B97D4-F205-FF3A-D7F7-76648216E48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FF5D7DF-93AD-E543-ED1F-DF1B5336BAD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24C8C31-A48B-427D-4C9A-B3B6C76ADB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2AB5C4E-CC0B-101E-2290-204AEE669A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3C49D00-456D-9B0C-D128-0AEDDEF448E1}"/>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8" name="Footer Placeholder 7">
            <a:extLst>
              <a:ext uri="{FF2B5EF4-FFF2-40B4-BE49-F238E27FC236}">
                <a16:creationId xmlns:a16="http://schemas.microsoft.com/office/drawing/2014/main" id="{9075D169-D0A6-CB6C-D1CB-08A5CAD9104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F47E896-FB4A-8F10-F10A-411F7D8417E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931920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FFE40-7045-B6E1-ADA7-E32B9AB3604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FE168D-E53F-985B-9F55-BB758D90CEFE}"/>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4" name="Footer Placeholder 3">
            <a:extLst>
              <a:ext uri="{FF2B5EF4-FFF2-40B4-BE49-F238E27FC236}">
                <a16:creationId xmlns:a16="http://schemas.microsoft.com/office/drawing/2014/main" id="{E3A1046F-FF3C-C017-CF4B-AAFF4057D79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4523237-4651-BED0-1006-05B6C2E83C94}"/>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395410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FC4C51-AC4F-DB41-D4A9-040C40868BD7}"/>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3" name="Footer Placeholder 2">
            <a:extLst>
              <a:ext uri="{FF2B5EF4-FFF2-40B4-BE49-F238E27FC236}">
                <a16:creationId xmlns:a16="http://schemas.microsoft.com/office/drawing/2014/main" id="{5E154979-DF97-F836-72C6-0B1CFD56440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352B3DA-C9FE-E913-6116-4E1EA8EC3C2A}"/>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24574039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626DA-9988-6F6D-B5F0-78445282F5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C47DB28-0428-0DD0-A9A7-146A0955208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F71C09BF-A912-8B5B-A1A0-A83A5E497C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8B8B91-697E-5B1A-48C4-5EF932DDBEC5}"/>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6" name="Footer Placeholder 5">
            <a:extLst>
              <a:ext uri="{FF2B5EF4-FFF2-40B4-BE49-F238E27FC236}">
                <a16:creationId xmlns:a16="http://schemas.microsoft.com/office/drawing/2014/main" id="{76E0896A-5854-3FB6-0677-6F744246116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9641516-7D2F-EE37-C141-00C410174C40}"/>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2755273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E7883-EF69-839B-4096-7A56FAFB8B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41790DB-6B52-6912-55AF-4AC6E1B799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695CA11C-12AC-0290-09B8-978AF18DF1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E537DDC-14D1-0848-C31C-5A23DDF0894B}"/>
              </a:ext>
            </a:extLst>
          </p:cNvPr>
          <p:cNvSpPr>
            <a:spLocks noGrp="1"/>
          </p:cNvSpPr>
          <p:nvPr>
            <p:ph type="dt" sz="half" idx="10"/>
          </p:nvPr>
        </p:nvSpPr>
        <p:spPr/>
        <p:txBody>
          <a:bodyPr/>
          <a:lstStyle/>
          <a:p>
            <a:fld id="{7D84257E-9EA1-483D-9F48-96E86BE3D8CD}" type="datetimeFigureOut">
              <a:rPr lang="en-GB" smtClean="0"/>
              <a:t>10/12/2023</a:t>
            </a:fld>
            <a:endParaRPr lang="en-GB"/>
          </a:p>
        </p:txBody>
      </p:sp>
      <p:sp>
        <p:nvSpPr>
          <p:cNvPr id="6" name="Footer Placeholder 5">
            <a:extLst>
              <a:ext uri="{FF2B5EF4-FFF2-40B4-BE49-F238E27FC236}">
                <a16:creationId xmlns:a16="http://schemas.microsoft.com/office/drawing/2014/main" id="{20488BB5-FA7A-3354-2FE4-F423F86B08C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B2CBF35-6C95-D761-590F-F94F477C2A19}"/>
              </a:ext>
            </a:extLst>
          </p:cNvPr>
          <p:cNvSpPr>
            <a:spLocks noGrp="1"/>
          </p:cNvSpPr>
          <p:nvPr>
            <p:ph type="sldNum" sz="quarter" idx="12"/>
          </p:nvPr>
        </p:nvSpPr>
        <p:spPr/>
        <p:txBody>
          <a:bodyPr/>
          <a:lstStyle/>
          <a:p>
            <a:fld id="{E3A75EF3-3DB2-4A08-8F76-AEB779399EAB}" type="slidenum">
              <a:rPr lang="en-GB" smtClean="0"/>
              <a:t>‹#›</a:t>
            </a:fld>
            <a:endParaRPr lang="en-GB"/>
          </a:p>
        </p:txBody>
      </p:sp>
    </p:spTree>
    <p:extLst>
      <p:ext uri="{BB962C8B-B14F-4D97-AF65-F5344CB8AC3E}">
        <p14:creationId xmlns:p14="http://schemas.microsoft.com/office/powerpoint/2010/main" val="10383009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5169E20-F792-C2A3-E88B-F4AC134C058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9D29D0F-B138-8991-8610-CCC76F5206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473C28-C2BF-61D1-9B61-0FFF59DC4F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4257E-9EA1-483D-9F48-96E86BE3D8CD}" type="datetimeFigureOut">
              <a:rPr lang="en-GB" smtClean="0"/>
              <a:t>10/12/2023</a:t>
            </a:fld>
            <a:endParaRPr lang="en-GB"/>
          </a:p>
        </p:txBody>
      </p:sp>
      <p:sp>
        <p:nvSpPr>
          <p:cNvPr id="5" name="Footer Placeholder 4">
            <a:extLst>
              <a:ext uri="{FF2B5EF4-FFF2-40B4-BE49-F238E27FC236}">
                <a16:creationId xmlns:a16="http://schemas.microsoft.com/office/drawing/2014/main" id="{39DFE05C-F971-BA25-DF88-9CBBA255DA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E75C99B-76EF-CE9C-5381-90659A8170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A75EF3-3DB2-4A08-8F76-AEB779399EAB}" type="slidenum">
              <a:rPr lang="en-GB" smtClean="0"/>
              <a:t>‹#›</a:t>
            </a:fld>
            <a:endParaRPr lang="en-GB"/>
          </a:p>
        </p:txBody>
      </p:sp>
    </p:spTree>
    <p:extLst>
      <p:ext uri="{BB962C8B-B14F-4D97-AF65-F5344CB8AC3E}">
        <p14:creationId xmlns:p14="http://schemas.microsoft.com/office/powerpoint/2010/main" val="28291191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who.int/publications/i/item/9789240026261"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unicef.org/parenting/child-care/how-discipline-your-child-smart-and-healthy-wa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2F095-A65D-B846-5498-0904262FA777}"/>
              </a:ext>
            </a:extLst>
          </p:cNvPr>
          <p:cNvSpPr>
            <a:spLocks noGrp="1"/>
          </p:cNvSpPr>
          <p:nvPr>
            <p:ph type="ctrTitle"/>
          </p:nvPr>
        </p:nvSpPr>
        <p:spPr/>
        <p:txBody>
          <a:bodyPr>
            <a:normAutofit/>
          </a:bodyPr>
          <a:lstStyle/>
          <a:p>
            <a:r>
              <a:rPr lang="ru-RU" sz="4000" dirty="0">
                <a:solidFill>
                  <a:srgbClr val="FF0000"/>
                </a:solidFill>
                <a:effectLst/>
                <a:latin typeface="Times New Roman" panose="02020603050405020304" pitchFamily="18" charset="0"/>
                <a:ea typeface="Times New Roman" panose="02020603050405020304" pitchFamily="18" charset="0"/>
              </a:rPr>
              <a:t>Communication skills with children and adolescents</a:t>
            </a:r>
            <a:endParaRPr lang="en-GB" sz="4000" dirty="0"/>
          </a:p>
        </p:txBody>
      </p:sp>
      <p:sp>
        <p:nvSpPr>
          <p:cNvPr id="3" name="Subtitle 2">
            <a:extLst>
              <a:ext uri="{FF2B5EF4-FFF2-40B4-BE49-F238E27FC236}">
                <a16:creationId xmlns:a16="http://schemas.microsoft.com/office/drawing/2014/main" id="{DA3FDC50-1566-1495-45FE-E8F394B4CFE1}"/>
              </a:ext>
            </a:extLst>
          </p:cNvPr>
          <p:cNvSpPr>
            <a:spLocks noGrp="1"/>
          </p:cNvSpPr>
          <p:nvPr>
            <p:ph type="subTitle" idx="1"/>
          </p:nvPr>
        </p:nvSpPr>
        <p:spPr/>
        <p:txBody>
          <a:bodyPr/>
          <a:lstStyle/>
          <a:p>
            <a:r>
              <a:rPr lang="sr-Latn-RS" dirty="0"/>
              <a:t>Prof. Dragana Ignjatovic Ristic</a:t>
            </a:r>
          </a:p>
          <a:p>
            <a:r>
              <a:rPr lang="sr-Latn-RS" dirty="0"/>
              <a:t>ps</a:t>
            </a:r>
            <a:r>
              <a:rPr lang="en-US" dirty="0"/>
              <a:t>y</a:t>
            </a:r>
            <a:r>
              <a:rPr lang="sr-Latn-RS" dirty="0"/>
              <a:t>chiatrist</a:t>
            </a:r>
            <a:endParaRPr lang="en-GB" dirty="0"/>
          </a:p>
        </p:txBody>
      </p:sp>
    </p:spTree>
    <p:extLst>
      <p:ext uri="{BB962C8B-B14F-4D97-AF65-F5344CB8AC3E}">
        <p14:creationId xmlns:p14="http://schemas.microsoft.com/office/powerpoint/2010/main" val="13079676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8333E3-F3F2-A76F-2BB2-AED62FDBFAB2}"/>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5. Explaining feelings</a:t>
            </a:r>
            <a:endParaRPr lang="en-GB" dirty="0"/>
          </a:p>
        </p:txBody>
      </p:sp>
      <p:sp>
        <p:nvSpPr>
          <p:cNvPr id="3" name="Content Placeholder 2">
            <a:extLst>
              <a:ext uri="{FF2B5EF4-FFF2-40B4-BE49-F238E27FC236}">
                <a16:creationId xmlns:a16="http://schemas.microsoft.com/office/drawing/2014/main" id="{FBBB7560-F24C-F83A-AC72-340DDE8F6EEC}"/>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To help child develop emotional intelligence, it is important for them to learn how to name their feelings. When child is expressing their feelings verbally, listen to what they have to say with empathy and without judgment.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Consider what life looks like through their eyes. If </a:t>
            </a:r>
            <a:r>
              <a:rPr lang="sr-Latn-RS" b="0" i="0" dirty="0">
                <a:solidFill>
                  <a:srgbClr val="333333"/>
                </a:solidFill>
                <a:effectLst/>
                <a:latin typeface="Times New Roman" panose="02020603050405020304" pitchFamily="18" charset="0"/>
                <a:cs typeface="Times New Roman" panose="02020603050405020304" pitchFamily="18" charset="0"/>
              </a:rPr>
              <a:t>a </a:t>
            </a:r>
            <a:r>
              <a:rPr lang="en-US" b="0" i="0" dirty="0">
                <a:solidFill>
                  <a:srgbClr val="333333"/>
                </a:solidFill>
                <a:effectLst/>
                <a:latin typeface="Times New Roman" panose="02020603050405020304" pitchFamily="18" charset="0"/>
                <a:cs typeface="Times New Roman" panose="02020603050405020304" pitchFamily="18" charset="0"/>
              </a:rPr>
              <a:t>little one is expressing their feelings in a nonverbal way </a:t>
            </a:r>
            <a:r>
              <a:rPr lang="sr-Latn-RS" b="0" i="0" dirty="0">
                <a:solidFill>
                  <a:srgbClr val="333333"/>
                </a:solidFill>
                <a:effectLst/>
                <a:latin typeface="Times New Roman" panose="02020603050405020304" pitchFamily="18" charset="0"/>
                <a:cs typeface="Times New Roman" panose="02020603050405020304" pitchFamily="18" charset="0"/>
              </a:rPr>
              <a:t>(</a:t>
            </a:r>
            <a:r>
              <a:rPr lang="en-US" b="0" i="0" dirty="0">
                <a:solidFill>
                  <a:srgbClr val="333333"/>
                </a:solidFill>
                <a:effectLst/>
                <a:latin typeface="Times New Roman" panose="02020603050405020304" pitchFamily="18" charset="0"/>
                <a:cs typeface="Times New Roman" panose="02020603050405020304" pitchFamily="18" charset="0"/>
              </a:rPr>
              <a:t>through a temper tantrum or laughing and having fun doing an activity they enjoy</a:t>
            </a:r>
            <a:r>
              <a:rPr lang="sr-Latn-RS" b="0" i="0" dirty="0">
                <a:solidFill>
                  <a:srgbClr val="333333"/>
                </a:solidFill>
                <a:effectLst/>
                <a:latin typeface="Times New Roman" panose="02020603050405020304" pitchFamily="18" charset="0"/>
                <a:cs typeface="Times New Roman" panose="02020603050405020304" pitchFamily="18" charset="0"/>
              </a:rPr>
              <a:t>)</a:t>
            </a:r>
            <a:r>
              <a:rPr lang="en-US" b="0" i="0" dirty="0">
                <a:solidFill>
                  <a:srgbClr val="333333"/>
                </a:solidFill>
                <a:effectLst/>
                <a:latin typeface="Times New Roman" panose="02020603050405020304" pitchFamily="18" charset="0"/>
                <a:cs typeface="Times New Roman" panose="02020603050405020304" pitchFamily="18" charset="0"/>
              </a:rPr>
              <a:t> – help them put words to how they feel, such as happy, sad, relaxed, hurt, scared, hungry, proud, sleepy, angry, helpless, irritated, embarrassed or joyful</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88664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1E7CFE-0B13-07BE-3F0F-E42586B77711}"/>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6. Using ‘noticing’ statements</a:t>
            </a:r>
            <a:endParaRPr lang="en-GB" dirty="0"/>
          </a:p>
        </p:txBody>
      </p:sp>
      <p:sp>
        <p:nvSpPr>
          <p:cNvPr id="3" name="Content Placeholder 2">
            <a:extLst>
              <a:ext uri="{FF2B5EF4-FFF2-40B4-BE49-F238E27FC236}">
                <a16:creationId xmlns:a16="http://schemas.microsoft.com/office/drawing/2014/main" id="{1D9A427C-E6F5-4733-F174-9661F9A0F023}"/>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When you praise child for specific actions, it helps them to feel good about themselves and lets them know what </a:t>
            </a:r>
            <a:r>
              <a:rPr lang="en-US" b="0" i="0" dirty="0" err="1">
                <a:solidFill>
                  <a:srgbClr val="333333"/>
                </a:solidFill>
                <a:effectLst/>
                <a:latin typeface="Times New Roman" panose="02020603050405020304" pitchFamily="18" charset="0"/>
                <a:cs typeface="Times New Roman" panose="02020603050405020304" pitchFamily="18" charset="0"/>
              </a:rPr>
              <a:t>behaviours</a:t>
            </a:r>
            <a:r>
              <a:rPr lang="en-US" b="0" i="0" dirty="0">
                <a:solidFill>
                  <a:srgbClr val="333333"/>
                </a:solidFill>
                <a:effectLst/>
                <a:latin typeface="Times New Roman" panose="02020603050405020304" pitchFamily="18" charset="0"/>
                <a:cs typeface="Times New Roman" panose="02020603050405020304" pitchFamily="18" charset="0"/>
              </a:rPr>
              <a:t> you like</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Instead of saying “good job!” try being more specific with a ‘noticing statement’: “I noticed that you put all of your toys away after playtime. Nice work!”</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7240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620B10-59ED-3439-4CC1-F44634140AD7}"/>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7. Having fun together</a:t>
            </a:r>
            <a:endParaRPr lang="en-GB" dirty="0"/>
          </a:p>
        </p:txBody>
      </p:sp>
      <p:sp>
        <p:nvSpPr>
          <p:cNvPr id="3" name="Content Placeholder 2">
            <a:extLst>
              <a:ext uri="{FF2B5EF4-FFF2-40B4-BE49-F238E27FC236}">
                <a16:creationId xmlns:a16="http://schemas.microsoft.com/office/drawing/2014/main" id="{DFD622CF-3F3C-AE94-ED09-0BD6ECF8BA4A}"/>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That’s why it is all the more important to have fun together and enjoy lighthearted conversation – it’s a great way to strengthen relationship!</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Find ways to relate to child by saying something positive about something they care about, paying attention to their interests and joking together. </a:t>
            </a:r>
            <a:endParaRPr lang="sr-Latn-RS" b="0" i="0" dirty="0">
              <a:solidFill>
                <a:srgbClr val="333333"/>
              </a:solidFill>
              <a:effectLst/>
              <a:latin typeface="Times New Roman" panose="02020603050405020304" pitchFamily="18" charset="0"/>
              <a:cs typeface="Times New Roman" panose="02020603050405020304" pitchFamily="18" charset="0"/>
            </a:endParaRPr>
          </a:p>
          <a:p>
            <a:endParaRPr lang="sr-Latn-RS" dirty="0">
              <a:solidFill>
                <a:srgbClr val="333333"/>
              </a:solidFill>
              <a:latin typeface="Times New Roman" panose="02020603050405020304" pitchFamily="18" charset="0"/>
              <a:cs typeface="Times New Roman" panose="02020603050405020304" pitchFamily="18" charset="0"/>
            </a:endParaRPr>
          </a:p>
          <a:p>
            <a:r>
              <a:rPr lang="en-US" b="0" i="0" dirty="0">
                <a:solidFill>
                  <a:srgbClr val="FF0000"/>
                </a:solidFill>
                <a:effectLst/>
                <a:latin typeface="Times New Roman" panose="02020603050405020304" pitchFamily="18" charset="0"/>
                <a:cs typeface="Times New Roman" panose="02020603050405020304" pitchFamily="18" charset="0"/>
              </a:rPr>
              <a:t>Remember, laugh with </a:t>
            </a:r>
            <a:r>
              <a:rPr lang="sr-Latn-RS" b="0" i="0" dirty="0">
                <a:solidFill>
                  <a:srgbClr val="FF0000"/>
                </a:solidFill>
                <a:effectLst/>
                <a:latin typeface="Times New Roman" panose="02020603050405020304" pitchFamily="18" charset="0"/>
                <a:cs typeface="Times New Roman" panose="02020603050405020304" pitchFamily="18" charset="0"/>
              </a:rPr>
              <a:t>a </a:t>
            </a:r>
            <a:r>
              <a:rPr lang="en-US" b="0" i="0" dirty="0">
                <a:solidFill>
                  <a:srgbClr val="FF0000"/>
                </a:solidFill>
                <a:effectLst/>
                <a:latin typeface="Times New Roman" panose="02020603050405020304" pitchFamily="18" charset="0"/>
                <a:cs typeface="Times New Roman" panose="02020603050405020304" pitchFamily="18" charset="0"/>
              </a:rPr>
              <a:t>child but never at </a:t>
            </a:r>
            <a:r>
              <a:rPr lang="sr-Latn-RS" b="0" i="0" dirty="0">
                <a:solidFill>
                  <a:srgbClr val="FF0000"/>
                </a:solidFill>
                <a:effectLst/>
                <a:latin typeface="Times New Roman" panose="02020603050405020304" pitchFamily="18" charset="0"/>
                <a:cs typeface="Times New Roman" panose="02020603050405020304" pitchFamily="18" charset="0"/>
              </a:rPr>
              <a:t>a </a:t>
            </a:r>
            <a:r>
              <a:rPr lang="en-US" b="0" i="0" dirty="0">
                <a:solidFill>
                  <a:srgbClr val="FF0000"/>
                </a:solidFill>
                <a:effectLst/>
                <a:latin typeface="Times New Roman" panose="02020603050405020304" pitchFamily="18" charset="0"/>
                <a:cs typeface="Times New Roman" panose="02020603050405020304" pitchFamily="18" charset="0"/>
              </a:rPr>
              <a:t>child.</a:t>
            </a:r>
            <a:endParaRPr lang="en-GB"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0677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8C4D1-A3F5-F425-619B-68F51359636B}"/>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8. Focusing on behaviour</a:t>
            </a:r>
            <a:endParaRPr lang="en-GB" dirty="0"/>
          </a:p>
        </p:txBody>
      </p:sp>
      <p:sp>
        <p:nvSpPr>
          <p:cNvPr id="3" name="Content Placeholder 2">
            <a:extLst>
              <a:ext uri="{FF2B5EF4-FFF2-40B4-BE49-F238E27FC236}">
                <a16:creationId xmlns:a16="http://schemas.microsoft.com/office/drawing/2014/main" id="{31AD3312-1B92-6005-9599-0F10E0C29059}"/>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If you are upset with child about something, make sure that your criticism and comments are directed at their </a:t>
            </a:r>
            <a:r>
              <a:rPr lang="en-US" b="0" i="0" dirty="0" err="1">
                <a:solidFill>
                  <a:srgbClr val="333333"/>
                </a:solidFill>
                <a:effectLst/>
                <a:latin typeface="Times New Roman" panose="02020603050405020304" pitchFamily="18" charset="0"/>
                <a:cs typeface="Times New Roman" panose="02020603050405020304" pitchFamily="18" charset="0"/>
              </a:rPr>
              <a:t>behaviour</a:t>
            </a:r>
            <a:r>
              <a:rPr lang="en-US" b="0" i="0" dirty="0">
                <a:solidFill>
                  <a:srgbClr val="333333"/>
                </a:solidFill>
                <a:effectLst/>
                <a:latin typeface="Times New Roman" panose="02020603050405020304" pitchFamily="18" charset="0"/>
                <a:cs typeface="Times New Roman" panose="02020603050405020304" pitchFamily="18" charset="0"/>
              </a:rPr>
              <a:t> and not at them as a person. </a:t>
            </a:r>
            <a:endParaRPr lang="sr-Latn-RS" b="0" i="0" dirty="0">
              <a:solidFill>
                <a:srgbClr val="333333"/>
              </a:solidFill>
              <a:effectLst/>
              <a:latin typeface="Times New Roman" panose="02020603050405020304" pitchFamily="18" charset="0"/>
              <a:cs typeface="Times New Roman" panose="02020603050405020304" pitchFamily="18" charset="0"/>
            </a:endParaRPr>
          </a:p>
          <a:p>
            <a:endParaRPr lang="sr-Latn-RS" dirty="0">
              <a:solidFill>
                <a:srgbClr val="333333"/>
              </a:solidFill>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For example, instead of “I don’t like that you are messy” try “I don’t like it when you leave your clothes all over the floor.”</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53262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D850D-9255-F779-9CFD-A5DB4AC52A7C}"/>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9. Leading by example</a:t>
            </a:r>
            <a:endParaRPr lang="en-GB" dirty="0"/>
          </a:p>
        </p:txBody>
      </p:sp>
      <p:sp>
        <p:nvSpPr>
          <p:cNvPr id="3" name="Content Placeholder 2">
            <a:extLst>
              <a:ext uri="{FF2B5EF4-FFF2-40B4-BE49-F238E27FC236}">
                <a16:creationId xmlns:a16="http://schemas.microsoft.com/office/drawing/2014/main" id="{4290E861-0EB6-B527-C37A-4B5A9D68C00A}"/>
              </a:ext>
            </a:extLst>
          </p:cNvPr>
          <p:cNvSpPr>
            <a:spLocks noGrp="1"/>
          </p:cNvSpPr>
          <p:nvPr>
            <p:ph idx="1"/>
          </p:nvPr>
        </p:nvSpPr>
        <p:spPr/>
        <p:txBody>
          <a:bodyPr/>
          <a:lstStyle/>
          <a:p>
            <a:pPr algn="l"/>
            <a:r>
              <a:rPr lang="en-US" b="0" i="0" dirty="0">
                <a:solidFill>
                  <a:srgbClr val="333333"/>
                </a:solidFill>
                <a:effectLst/>
                <a:latin typeface="Times New Roman" panose="02020603050405020304" pitchFamily="18" charset="0"/>
                <a:cs typeface="Times New Roman" panose="02020603050405020304" pitchFamily="18" charset="0"/>
              </a:rPr>
              <a:t>Consider what example you are setting. </a:t>
            </a:r>
            <a:endParaRPr lang="sr-Latn-RS" b="0" i="0" dirty="0">
              <a:solidFill>
                <a:srgbClr val="333333"/>
              </a:solidFill>
              <a:effectLst/>
              <a:latin typeface="Times New Roman" panose="02020603050405020304" pitchFamily="18" charset="0"/>
              <a:cs typeface="Times New Roman" panose="02020603050405020304" pitchFamily="18" charset="0"/>
            </a:endParaRPr>
          </a:p>
          <a:p>
            <a:pPr algn="l"/>
            <a:r>
              <a:rPr lang="en-US" b="0" i="0" dirty="0">
                <a:solidFill>
                  <a:srgbClr val="333333"/>
                </a:solidFill>
                <a:effectLst/>
                <a:latin typeface="Times New Roman" panose="02020603050405020304" pitchFamily="18" charset="0"/>
                <a:cs typeface="Times New Roman" panose="02020603050405020304" pitchFamily="18" charset="0"/>
              </a:rPr>
              <a:t>Parents are children’s introduction to the world. </a:t>
            </a:r>
            <a:endParaRPr lang="sr-Latn-RS" b="0" i="0" dirty="0">
              <a:solidFill>
                <a:srgbClr val="333333"/>
              </a:solidFill>
              <a:effectLst/>
              <a:latin typeface="Times New Roman" panose="02020603050405020304" pitchFamily="18" charset="0"/>
              <a:cs typeface="Times New Roman" panose="02020603050405020304" pitchFamily="18" charset="0"/>
            </a:endParaRPr>
          </a:p>
          <a:p>
            <a:pPr algn="l"/>
            <a:r>
              <a:rPr lang="en-US" b="0" i="0" dirty="0">
                <a:solidFill>
                  <a:srgbClr val="333333"/>
                </a:solidFill>
                <a:effectLst/>
                <a:latin typeface="Times New Roman" panose="02020603050405020304" pitchFamily="18" charset="0"/>
                <a:cs typeface="Times New Roman" panose="02020603050405020304" pitchFamily="18" charset="0"/>
              </a:rPr>
              <a:t>What your child sees you do is as important as what they hear you say.</a:t>
            </a:r>
          </a:p>
          <a:p>
            <a:pPr algn="l"/>
            <a:r>
              <a:rPr lang="en-US" b="0" i="0" dirty="0">
                <a:solidFill>
                  <a:srgbClr val="333333"/>
                </a:solidFill>
                <a:effectLst/>
                <a:latin typeface="Times New Roman" panose="02020603050405020304" pitchFamily="18" charset="0"/>
                <a:cs typeface="Times New Roman" panose="02020603050405020304" pitchFamily="18" charset="0"/>
              </a:rPr>
              <a:t>Only make a promise to child that you are sure you can keep. </a:t>
            </a:r>
            <a:endParaRPr lang="sr-Latn-RS" b="0" i="0" dirty="0">
              <a:solidFill>
                <a:srgbClr val="333333"/>
              </a:solidFill>
              <a:effectLst/>
              <a:latin typeface="Times New Roman" panose="02020603050405020304" pitchFamily="18" charset="0"/>
              <a:cs typeface="Times New Roman" panose="02020603050405020304" pitchFamily="18" charset="0"/>
            </a:endParaRPr>
          </a:p>
          <a:p>
            <a:pPr algn="l"/>
            <a:r>
              <a:rPr lang="en-US" b="0" i="0" dirty="0">
                <a:solidFill>
                  <a:srgbClr val="333333"/>
                </a:solidFill>
                <a:effectLst/>
                <a:latin typeface="Times New Roman" panose="02020603050405020304" pitchFamily="18" charset="0"/>
                <a:cs typeface="Times New Roman" panose="02020603050405020304" pitchFamily="18" charset="0"/>
              </a:rPr>
              <a:t>This helps to build and maintain trust between you and </a:t>
            </a:r>
            <a:r>
              <a:rPr lang="sr-Latn-RS" b="0" i="0" dirty="0">
                <a:solidFill>
                  <a:srgbClr val="333333"/>
                </a:solidFill>
                <a:effectLst/>
                <a:latin typeface="Times New Roman" panose="02020603050405020304" pitchFamily="18" charset="0"/>
                <a:cs typeface="Times New Roman" panose="02020603050405020304" pitchFamily="18" charset="0"/>
              </a:rPr>
              <a:t>a </a:t>
            </a:r>
            <a:r>
              <a:rPr lang="en-US" b="0" i="0" dirty="0">
                <a:solidFill>
                  <a:srgbClr val="333333"/>
                </a:solidFill>
                <a:effectLst/>
                <a:latin typeface="Times New Roman" panose="02020603050405020304" pitchFamily="18" charset="0"/>
                <a:cs typeface="Times New Roman" panose="02020603050405020304" pitchFamily="18" charset="0"/>
              </a:rPr>
              <a:t>children.</a:t>
            </a:r>
          </a:p>
          <a:p>
            <a:endParaRPr lang="en-GB" dirty="0"/>
          </a:p>
        </p:txBody>
      </p:sp>
    </p:spTree>
    <p:extLst>
      <p:ext uri="{BB962C8B-B14F-4D97-AF65-F5344CB8AC3E}">
        <p14:creationId xmlns:p14="http://schemas.microsoft.com/office/powerpoint/2010/main" val="18831284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BBBE66-9AC8-18D4-B4D5-E053DFBA2005}"/>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Remember</a:t>
            </a:r>
            <a:endParaRPr lang="en-GB" dirty="0"/>
          </a:p>
        </p:txBody>
      </p:sp>
      <p:sp>
        <p:nvSpPr>
          <p:cNvPr id="3" name="Content Placeholder 2">
            <a:extLst>
              <a:ext uri="{FF2B5EF4-FFF2-40B4-BE49-F238E27FC236}">
                <a16:creationId xmlns:a16="http://schemas.microsoft.com/office/drawing/2014/main" id="{ED24DF19-6859-C500-C959-8B1EB5ABEFF7}"/>
              </a:ext>
            </a:extLst>
          </p:cNvPr>
          <p:cNvSpPr>
            <a:spLocks noGrp="1"/>
          </p:cNvSpPr>
          <p:nvPr>
            <p:ph idx="1"/>
          </p:nvPr>
        </p:nvSpPr>
        <p:spPr/>
        <p:txBody>
          <a:bodyPr/>
          <a:lstStyle/>
          <a:p>
            <a:pPr marL="0" indent="0">
              <a:buNone/>
            </a:pPr>
            <a:endParaRPr lang="sr-Latn-RS" dirty="0">
              <a:solidFill>
                <a:srgbClr val="333333"/>
              </a:solidFill>
              <a:latin typeface="Times New Roman" panose="02020603050405020304" pitchFamily="18" charset="0"/>
              <a:cs typeface="Times New Roman" panose="02020603050405020304" pitchFamily="18" charset="0"/>
            </a:endParaRPr>
          </a:p>
          <a:p>
            <a:pPr marL="0" indent="0">
              <a:buNone/>
            </a:pPr>
            <a:r>
              <a:rPr lang="sr-Latn-RS" b="0" i="0" dirty="0">
                <a:solidFill>
                  <a:srgbClr val="333333"/>
                </a:solidFill>
                <a:effectLst/>
                <a:latin typeface="Times New Roman" panose="02020603050405020304" pitchFamily="18" charset="0"/>
                <a:cs typeface="Times New Roman" panose="02020603050405020304" pitchFamily="18" charset="0"/>
              </a:rPr>
              <a:t>L</a:t>
            </a:r>
            <a:r>
              <a:rPr lang="en-US" b="0" i="0" dirty="0" err="1">
                <a:solidFill>
                  <a:srgbClr val="333333"/>
                </a:solidFill>
                <a:effectLst/>
                <a:latin typeface="Times New Roman" panose="02020603050405020304" pitchFamily="18" charset="0"/>
                <a:cs typeface="Times New Roman" panose="02020603050405020304" pitchFamily="18" charset="0"/>
              </a:rPr>
              <a:t>eading</a:t>
            </a:r>
            <a:r>
              <a:rPr lang="en-US" b="0" i="0" dirty="0">
                <a:solidFill>
                  <a:srgbClr val="333333"/>
                </a:solidFill>
                <a:effectLst/>
                <a:latin typeface="Times New Roman" panose="02020603050405020304" pitchFamily="18" charset="0"/>
                <a:cs typeface="Times New Roman" panose="02020603050405020304" pitchFamily="18" charset="0"/>
              </a:rPr>
              <a:t> with kindness and love is always the way to go when bonding and communicating with child!</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7625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DD4F8C-E501-5127-567B-721E282CDF45}"/>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Remember</a:t>
            </a:r>
            <a:endParaRPr lang="en-GB" dirty="0"/>
          </a:p>
        </p:txBody>
      </p:sp>
      <p:sp>
        <p:nvSpPr>
          <p:cNvPr id="3" name="Content Placeholder 2">
            <a:extLst>
              <a:ext uri="{FF2B5EF4-FFF2-40B4-BE49-F238E27FC236}">
                <a16:creationId xmlns:a16="http://schemas.microsoft.com/office/drawing/2014/main" id="{67C2A066-3D15-48A5-512B-78DE766B3EBE}"/>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Establishing a connection with your teen is the basis for effectively supporting their mental well-being and social and emotional learning</a:t>
            </a:r>
            <a:endParaRPr lang="sr-Latn-RS" b="0" i="0" dirty="0">
              <a:solidFill>
                <a:srgbClr val="333333"/>
              </a:solidFill>
              <a:effectLst/>
              <a:latin typeface="Times New Roman" panose="02020603050405020304" pitchFamily="18" charset="0"/>
              <a:cs typeface="Times New Roman" panose="02020603050405020304" pitchFamily="18" charset="0"/>
            </a:endParaRPr>
          </a:p>
          <a:p>
            <a:endParaRPr lang="sr-Latn-RS" dirty="0">
              <a:solidFill>
                <a:srgbClr val="333333"/>
              </a:solidFill>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When we love someone, we are interested in them and in their thoughts and feelings.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67114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4388801-012A-8190-EF32-E0B403A16BA2}"/>
              </a:ext>
            </a:extLst>
          </p:cNvPr>
          <p:cNvPicPr>
            <a:picLocks noChangeAspect="1"/>
          </p:cNvPicPr>
          <p:nvPr/>
        </p:nvPicPr>
        <p:blipFill rotWithShape="1">
          <a:blip r:embed="rId2"/>
          <a:srcRect l="1176" t="17873" r="18052" b="38841"/>
          <a:stretch/>
        </p:blipFill>
        <p:spPr>
          <a:xfrm>
            <a:off x="1073426" y="1225826"/>
            <a:ext cx="8309113" cy="2968487"/>
          </a:xfrm>
          <a:prstGeom prst="rect">
            <a:avLst/>
          </a:prstGeom>
          <a:solidFill>
            <a:srgbClr val="FFFFFF">
              <a:shade val="85000"/>
            </a:srgbClr>
          </a:solidFill>
          <a:ln w="88900" cap="sq">
            <a:solidFill>
              <a:srgbClr val="0070C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40276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CA9A63-F983-823B-520D-9018A65AF171}"/>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Build on your relationship</a:t>
            </a:r>
            <a:endParaRPr lang="en-GB" dirty="0"/>
          </a:p>
        </p:txBody>
      </p:sp>
      <p:sp>
        <p:nvSpPr>
          <p:cNvPr id="3" name="Content Placeholder 2">
            <a:extLst>
              <a:ext uri="{FF2B5EF4-FFF2-40B4-BE49-F238E27FC236}">
                <a16:creationId xmlns:a16="http://schemas.microsoft.com/office/drawing/2014/main" id="{88469E81-B8CC-0562-70E6-B17943B2A905}"/>
              </a:ext>
            </a:extLst>
          </p:cNvPr>
          <p:cNvSpPr>
            <a:spLocks noGrp="1"/>
          </p:cNvSpPr>
          <p:nvPr>
            <p:ph idx="1"/>
          </p:nvPr>
        </p:nvSpPr>
        <p:spPr/>
        <p:txBody>
          <a:bodyPr>
            <a:normAutofit lnSpcReduction="10000"/>
          </a:bodyPr>
          <a:lstStyle/>
          <a:p>
            <a:pPr marL="0" indent="0" algn="l">
              <a:buNone/>
            </a:pPr>
            <a:r>
              <a:rPr lang="en-US" b="0" i="0" dirty="0">
                <a:solidFill>
                  <a:srgbClr val="333333"/>
                </a:solidFill>
                <a:effectLst/>
                <a:latin typeface="Times New Roman" panose="02020603050405020304" pitchFamily="18" charset="0"/>
                <a:cs typeface="Times New Roman" panose="02020603050405020304" pitchFamily="18" charset="0"/>
              </a:rPr>
              <a:t>1. Show an interest in what is important to </a:t>
            </a:r>
            <a:r>
              <a:rPr lang="sr-Latn-RS" b="0" i="0" dirty="0">
                <a:solidFill>
                  <a:srgbClr val="333333"/>
                </a:solidFill>
                <a:effectLst/>
                <a:latin typeface="Times New Roman" panose="02020603050405020304" pitchFamily="18" charset="0"/>
                <a:cs typeface="Times New Roman" panose="02020603050405020304" pitchFamily="18" charset="0"/>
              </a:rPr>
              <a:t>the adolescent </a:t>
            </a:r>
            <a:r>
              <a:rPr lang="en-US" b="0" i="0" dirty="0">
                <a:solidFill>
                  <a:srgbClr val="333333"/>
                </a:solidFill>
                <a:effectLst/>
                <a:latin typeface="Times New Roman" panose="02020603050405020304" pitchFamily="18" charset="0"/>
                <a:cs typeface="Times New Roman" panose="02020603050405020304" pitchFamily="18" charset="0"/>
              </a:rPr>
              <a:t>to show you care.</a:t>
            </a:r>
          </a:p>
          <a:p>
            <a:pPr marL="0" indent="0" algn="l">
              <a:buNone/>
            </a:pPr>
            <a:r>
              <a:rPr lang="en-US" b="0" i="0" dirty="0">
                <a:solidFill>
                  <a:srgbClr val="333333"/>
                </a:solidFill>
                <a:effectLst/>
                <a:latin typeface="Times New Roman" panose="02020603050405020304" pitchFamily="18" charset="0"/>
                <a:cs typeface="Times New Roman" panose="02020603050405020304" pitchFamily="18" charset="0"/>
              </a:rPr>
              <a:t>2. Share things about yourself and find ways to make connections and identify shared interests.</a:t>
            </a:r>
          </a:p>
          <a:p>
            <a:pPr marL="0" indent="0" algn="l">
              <a:buNone/>
            </a:pPr>
            <a:r>
              <a:rPr lang="en-US" b="0" i="0" dirty="0">
                <a:solidFill>
                  <a:srgbClr val="333333"/>
                </a:solidFill>
                <a:effectLst/>
                <a:latin typeface="Times New Roman" panose="02020603050405020304" pitchFamily="18" charset="0"/>
                <a:cs typeface="Times New Roman" panose="02020603050405020304" pitchFamily="18" charset="0"/>
              </a:rPr>
              <a:t>3. Ask about their opinions, views and perspectives so that you can understand their feelings.</a:t>
            </a:r>
          </a:p>
          <a:p>
            <a:pPr marL="0" indent="0" algn="l">
              <a:buNone/>
            </a:pPr>
            <a:r>
              <a:rPr lang="en-US" b="0" i="0" dirty="0">
                <a:solidFill>
                  <a:srgbClr val="333333"/>
                </a:solidFill>
                <a:effectLst/>
                <a:latin typeface="Times New Roman" panose="02020603050405020304" pitchFamily="18" charset="0"/>
                <a:cs typeface="Times New Roman" panose="02020603050405020304" pitchFamily="18" charset="0"/>
              </a:rPr>
              <a:t>4. Build on the communication you had with your teen when they were younger – communication is important from babyhood to adulthood, and if you and your child communicated well, shared your feelings and thoughts, it is more likely that this will continue as they progress through adolescence.</a:t>
            </a:r>
          </a:p>
          <a:p>
            <a:endParaRPr lang="en-GB" dirty="0"/>
          </a:p>
        </p:txBody>
      </p:sp>
    </p:spTree>
    <p:extLst>
      <p:ext uri="{BB962C8B-B14F-4D97-AF65-F5344CB8AC3E}">
        <p14:creationId xmlns:p14="http://schemas.microsoft.com/office/powerpoint/2010/main" val="1317669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4166AB-DB76-1CAD-CBAC-1204E3AC1C4E}"/>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Be an active listener</a:t>
            </a:r>
            <a:endParaRPr lang="en-GB" dirty="0"/>
          </a:p>
        </p:txBody>
      </p:sp>
      <p:sp>
        <p:nvSpPr>
          <p:cNvPr id="3" name="Content Placeholder 2">
            <a:extLst>
              <a:ext uri="{FF2B5EF4-FFF2-40B4-BE49-F238E27FC236}">
                <a16:creationId xmlns:a16="http://schemas.microsoft.com/office/drawing/2014/main" id="{0F342084-5604-6668-2DD2-F931DA2C4DA1}"/>
              </a:ext>
            </a:extLst>
          </p:cNvPr>
          <p:cNvSpPr>
            <a:spLocks noGrp="1"/>
          </p:cNvSpPr>
          <p:nvPr>
            <p:ph idx="1"/>
          </p:nvPr>
        </p:nvSpPr>
        <p:spPr/>
        <p:txBody>
          <a:bodyPr>
            <a:normAutofit fontScale="92500"/>
          </a:bodyPr>
          <a:lstStyle/>
          <a:p>
            <a:r>
              <a:rPr lang="en-US" b="0" i="0" dirty="0">
                <a:solidFill>
                  <a:srgbClr val="333333"/>
                </a:solidFill>
                <a:effectLst/>
                <a:latin typeface="Times New Roman" panose="02020603050405020304" pitchFamily="18" charset="0"/>
                <a:cs typeface="Times New Roman" panose="02020603050405020304" pitchFamily="18" charset="0"/>
              </a:rPr>
              <a:t>An active listener is engaged, caring, non-judgmental and empathetic, even when (and especially when) they don’t agree with others’ views</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While some of teen’s beliefs or opinions may differ from your own, you need to respect and value their views.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This will also help them to respect your views and opinions.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Listening actively helps children to feel heard, understood, less alone and calmer.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By contrast, if we don’t listen properly, we risk making them feel as though we are brushing off their concerns and invalidating their feelings. This can leave them feeling defensive, frustrated, alone or hurt.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150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B6708F-0BAA-87A8-4A34-1D3034E1CF2E}"/>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Is there any difference?</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283358B-B494-93FC-1965-A10AB5221CD9}"/>
              </a:ext>
            </a:extLst>
          </p:cNvPr>
          <p:cNvSpPr>
            <a:spLocks noGrp="1"/>
          </p:cNvSpPr>
          <p:nvPr>
            <p:ph idx="1"/>
          </p:nvPr>
        </p:nvSpPr>
        <p:spPr/>
        <p:txBody>
          <a:bodyPr/>
          <a:lstStyle/>
          <a:p>
            <a:r>
              <a:rPr lang="en-US" dirty="0">
                <a:latin typeface="Times New Roman" panose="02020603050405020304" pitchFamily="18" charset="0"/>
                <a:cs typeface="Times New Roman" panose="02020603050405020304" pitchFamily="18" charset="0"/>
              </a:rPr>
              <a:t>And, way YES!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82326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4DFD4-B012-26C7-A190-FB934A135F1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D3156D09-EA92-067D-2D06-0532AEFDF3DD}"/>
              </a:ext>
            </a:extLst>
          </p:cNvPr>
          <p:cNvSpPr>
            <a:spLocks noGrp="1"/>
          </p:cNvSpPr>
          <p:nvPr>
            <p:ph idx="1"/>
          </p:nvPr>
        </p:nvSpPr>
        <p:spPr/>
        <p:txBody>
          <a:bodyPr/>
          <a:lstStyle/>
          <a:p>
            <a:r>
              <a:rPr lang="en-US" b="0" i="1" dirty="0">
                <a:solidFill>
                  <a:srgbClr val="333333"/>
                </a:solidFill>
                <a:effectLst/>
                <a:latin typeface="Times New Roman" panose="02020603050405020304" pitchFamily="18" charset="0"/>
                <a:cs typeface="Times New Roman" panose="02020603050405020304" pitchFamily="18" charset="0"/>
              </a:rPr>
              <a:t>If we don’t listen properly, we risk making them feel as though we are brushing off their concerns and invalidating their feelings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301903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DCB58-9483-E71A-7BC8-1F699C9D930D}"/>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5.</a:t>
            </a:r>
            <a:endParaRPr lang="en-GB" dirty="0"/>
          </a:p>
        </p:txBody>
      </p:sp>
      <p:sp>
        <p:nvSpPr>
          <p:cNvPr id="3" name="Content Placeholder 2">
            <a:extLst>
              <a:ext uri="{FF2B5EF4-FFF2-40B4-BE49-F238E27FC236}">
                <a16:creationId xmlns:a16="http://schemas.microsoft.com/office/drawing/2014/main" id="{DA1DB38B-26E0-0EB4-10C9-77D8D6C2BEA0}"/>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Show attentive body language.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Maintaining eye contact, giving affirming nods, a look of concern or encouraging smiles are all small gestures that let them know you are paying attention.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Use natural body language and cues that make child feel that you are present, interested and really care.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Even without using words, you can communicate you are listening and that what your adolescent is saying is important to you.</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63956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DDE84-42F0-CADE-C842-3E43333D8BD9}"/>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6.</a:t>
            </a:r>
            <a:endParaRPr lang="en-GB" dirty="0"/>
          </a:p>
        </p:txBody>
      </p:sp>
      <p:sp>
        <p:nvSpPr>
          <p:cNvPr id="3" name="Content Placeholder 2">
            <a:extLst>
              <a:ext uri="{FF2B5EF4-FFF2-40B4-BE49-F238E27FC236}">
                <a16:creationId xmlns:a16="http://schemas.microsoft.com/office/drawing/2014/main" id="{7469997C-E7B0-6349-7EDE-78EDF7138F39}"/>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Ask open-ended, clarifying questions to gain a deeper understanding of how your child feels.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These questions have no right or wrong answer; they simply help you gain insights into what teen thinks.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For example, you could try any of the following questions: “Could you explain what you mean by…”, “Why do you feel you got upset when…”, or “How do you think you would have felt if…” Use whatever phrases come naturally to you and your teen to show empathy.</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964703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4E9B17-D0CB-ACEA-EA18-040C2F911A60}"/>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7.</a:t>
            </a:r>
            <a:endParaRPr lang="en-GB" dirty="0"/>
          </a:p>
        </p:txBody>
      </p:sp>
      <p:sp>
        <p:nvSpPr>
          <p:cNvPr id="3" name="Content Placeholder 2">
            <a:extLst>
              <a:ext uri="{FF2B5EF4-FFF2-40B4-BE49-F238E27FC236}">
                <a16:creationId xmlns:a16="http://schemas.microsoft.com/office/drawing/2014/main" id="{1FB611B9-BF51-A1D3-B243-E769DB9602E5}"/>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Mirror what your child is saying by restating and paraphrasing what they conveyed.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For example, you could say, “What I hear you saying is that…” or “Am I correct in understanding that you feel…”</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197334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291CE-0CCF-DADC-74F7-8372ADE31024}"/>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8.</a:t>
            </a:r>
            <a:endParaRPr lang="en-GB" dirty="0"/>
          </a:p>
        </p:txBody>
      </p:sp>
      <p:sp>
        <p:nvSpPr>
          <p:cNvPr id="3" name="Content Placeholder 2">
            <a:extLst>
              <a:ext uri="{FF2B5EF4-FFF2-40B4-BE49-F238E27FC236}">
                <a16:creationId xmlns:a16="http://schemas.microsoft.com/office/drawing/2014/main" id="{04A33C18-0ADA-D27C-CEBF-F52D5F185021}"/>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Give positive feedback and affirmation.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Giving specific immediate praise can help build adolescents’ confidence and self-esteem and encourage them to continue those same </a:t>
            </a:r>
            <a:r>
              <a:rPr lang="en-US" b="0" i="0" dirty="0" err="1">
                <a:solidFill>
                  <a:srgbClr val="333333"/>
                </a:solidFill>
                <a:effectLst/>
                <a:latin typeface="Times New Roman" panose="02020603050405020304" pitchFamily="18" charset="0"/>
                <a:cs typeface="Times New Roman" panose="02020603050405020304" pitchFamily="18" charset="0"/>
              </a:rPr>
              <a:t>behaviours</a:t>
            </a:r>
            <a:r>
              <a:rPr lang="en-US" b="0" i="0" dirty="0">
                <a:solidFill>
                  <a:srgbClr val="333333"/>
                </a:solidFill>
                <a:effectLst/>
                <a:latin typeface="Times New Roman" panose="02020603050405020304" pitchFamily="18" charset="0"/>
                <a:cs typeface="Times New Roman" panose="02020603050405020304" pitchFamily="18" charset="0"/>
              </a:rPr>
              <a:t>.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For example, if your child shares that they have been feeling very stressed, you could respond by saying, “Thank you for being brave and sharing how you’re feeling right now” or “It can be hard to tell someone when we are feeling stressed. I’m so glad you shared that with me.”</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71308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74217-FCE6-BC8D-A51E-5E032977861A}"/>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9.</a:t>
            </a:r>
            <a:endParaRPr lang="en-GB" dirty="0"/>
          </a:p>
        </p:txBody>
      </p:sp>
      <p:sp>
        <p:nvSpPr>
          <p:cNvPr id="3" name="Content Placeholder 2">
            <a:extLst>
              <a:ext uri="{FF2B5EF4-FFF2-40B4-BE49-F238E27FC236}">
                <a16:creationId xmlns:a16="http://schemas.microsoft.com/office/drawing/2014/main" id="{11F60B98-6F2D-297A-7F2A-11EEB00B167C}"/>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Validate what teen is expressing. This can help teenagers accept their emotions and feel safe to express themselves.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For example, you could say, “It’s understandable that you’re feeling angry right now, I would feel the same if it were me,” “Thanks for sharing that with me. It can be hard to share with others when we are feeling sad” or “Sorry to hear you’re feeling stressed. I would feel that way too if I were in your shoes. Let’s see together is there is anything we can do to help.”</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010180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4DDBB-574B-3901-211F-51B2E278E526}"/>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10.</a:t>
            </a:r>
            <a:endParaRPr lang="en-GB" dirty="0"/>
          </a:p>
        </p:txBody>
      </p:sp>
      <p:sp>
        <p:nvSpPr>
          <p:cNvPr id="3" name="Content Placeholder 2">
            <a:extLst>
              <a:ext uri="{FF2B5EF4-FFF2-40B4-BE49-F238E27FC236}">
                <a16:creationId xmlns:a16="http://schemas.microsoft.com/office/drawing/2014/main" id="{BE4A75E5-0470-F901-0098-F550887BE358}"/>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Sometimes it may not be easy for teen to talk about what is worrying them, and you may not know what to say.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It is fine to explain to your child that you are there for them, that you are ready to talk and listen any time.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Do not force the conversation if your teen is not able to describe what is going on for them.</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42871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628832-8C50-18F9-61F0-309CC58C6F95}"/>
              </a:ext>
            </a:extLst>
          </p:cNvPr>
          <p:cNvSpPr>
            <a:spLocks noGrp="1"/>
          </p:cNvSpPr>
          <p:nvPr>
            <p:ph type="title"/>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11.</a:t>
            </a:r>
            <a:endParaRPr lang="en-GB" dirty="0"/>
          </a:p>
        </p:txBody>
      </p:sp>
      <p:sp>
        <p:nvSpPr>
          <p:cNvPr id="3" name="Content Placeholder 2">
            <a:extLst>
              <a:ext uri="{FF2B5EF4-FFF2-40B4-BE49-F238E27FC236}">
                <a16:creationId xmlns:a16="http://schemas.microsoft.com/office/drawing/2014/main" id="{C143B2D5-850A-8983-1BF0-8AF35B97FBBB}"/>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Communication is not only about sharing difficulties or tough feelings</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It is important to share funny things, what went well during the day and find opportunities to laugh together and be affectionate in whatever way is comfortable for your teen.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Having fun together and laughing hard is a wonderful way to feel good and strengthen your relationship!</a:t>
            </a:r>
            <a:br>
              <a:rPr lang="en-US" dirty="0">
                <a:latin typeface="Times New Roman" panose="02020603050405020304" pitchFamily="18" charset="0"/>
                <a:cs typeface="Times New Roman" panose="02020603050405020304" pitchFamily="18" charset="0"/>
              </a:rPr>
            </a:br>
            <a:r>
              <a:rPr lang="en-US" b="0" i="0" dirty="0">
                <a:solidFill>
                  <a:srgbClr val="333333"/>
                </a:solidFill>
                <a:effectLst/>
                <a:latin typeface="Roboto" panose="02000000000000000000" pitchFamily="2" charset="0"/>
              </a:rPr>
              <a:t> </a:t>
            </a:r>
            <a:endParaRPr lang="en-GB" dirty="0"/>
          </a:p>
        </p:txBody>
      </p:sp>
    </p:spTree>
    <p:extLst>
      <p:ext uri="{BB962C8B-B14F-4D97-AF65-F5344CB8AC3E}">
        <p14:creationId xmlns:p14="http://schemas.microsoft.com/office/powerpoint/2010/main" val="4272123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23FB34-8B7E-CAB3-629E-24B3D260E843}"/>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635DB79-C9E4-FCB0-F9FB-EB0F78CEF880}"/>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This article is based on UNICEF and the World Health Organization's </a:t>
            </a:r>
            <a:r>
              <a:rPr lang="en-US" b="0" i="0" u="sng" dirty="0">
                <a:solidFill>
                  <a:srgbClr val="1CABE2"/>
                </a:solidFill>
                <a:effectLst/>
                <a:latin typeface="Times New Roman" panose="02020603050405020304" pitchFamily="18" charset="0"/>
                <a:cs typeface="Times New Roman" panose="02020603050405020304" pitchFamily="18" charset="0"/>
                <a:hlinkClick r:id="rId2"/>
              </a:rPr>
              <a:t>Teacher’s Guide to the Magnificent Mei and Friends Comic Series</a:t>
            </a:r>
            <a:r>
              <a:rPr lang="en-US" b="0" i="0" dirty="0">
                <a:solidFill>
                  <a:srgbClr val="333333"/>
                </a:solidFill>
                <a:effectLst/>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155650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A23FE-4D68-F31D-7324-F428A18CF697}"/>
              </a:ext>
            </a:extLst>
          </p:cNvPr>
          <p:cNvSpPr>
            <a:spLocks noGrp="1"/>
          </p:cNvSpPr>
          <p:nvPr>
            <p:ph type="title"/>
          </p:nvPr>
        </p:nvSpPr>
        <p:spPr/>
        <p:txBody>
          <a:bodyPr/>
          <a:lstStyle/>
          <a:p>
            <a:r>
              <a:rPr lang="sr-Latn-RS" b="0" i="0" dirty="0">
                <a:solidFill>
                  <a:srgbClr val="000000"/>
                </a:solidFill>
                <a:effectLst/>
                <a:latin typeface="Times New Roman" panose="02020603050405020304" pitchFamily="18" charset="0"/>
                <a:cs typeface="Times New Roman" panose="02020603050405020304" pitchFamily="18" charset="0"/>
              </a:rPr>
              <a:t>A</a:t>
            </a:r>
            <a:r>
              <a:rPr lang="en-US" b="0" i="0" dirty="0">
                <a:solidFill>
                  <a:srgbClr val="000000"/>
                </a:solidFill>
                <a:effectLst/>
                <a:latin typeface="Times New Roman" panose="02020603050405020304" pitchFamily="18" charset="0"/>
                <a:cs typeface="Times New Roman" panose="02020603050405020304" pitchFamily="18" charset="0"/>
              </a:rPr>
              <a:t> quick guide to active listening</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C3C036A5-557B-DEDD-7666-A69F5FA7C993}"/>
              </a:ext>
            </a:extLst>
          </p:cNvPr>
          <p:cNvSpPr>
            <a:spLocks noGrp="1"/>
          </p:cNvSpPr>
          <p:nvPr>
            <p:ph idx="1"/>
          </p:nvPr>
        </p:nvSpPr>
        <p:spPr/>
        <p:txBody>
          <a:bodyPr/>
          <a:lstStyle/>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Stop what you’re doing, and give child your full attention.</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Look at child while they’re talking to you.</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Show interest. Asking questions is a good way to do this. For example, ‘What happened after that?’</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Show child that you’re trying to understand. You can do this by saying things like, ‘Let me check I understand …’.</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Listen without interrupting, judging or correcting.</a:t>
            </a:r>
          </a:p>
          <a:p>
            <a:pPr algn="l">
              <a:buFont typeface="Arial" panose="020B0604020202020204" pitchFamily="34" charset="0"/>
              <a:buChar char="•"/>
            </a:pPr>
            <a:r>
              <a:rPr lang="en-US" b="0" i="0" dirty="0">
                <a:solidFill>
                  <a:srgbClr val="000000"/>
                </a:solidFill>
                <a:effectLst/>
                <a:latin typeface="Times New Roman" panose="02020603050405020304" pitchFamily="18" charset="0"/>
                <a:cs typeface="Times New Roman" panose="02020603050405020304" pitchFamily="18" charset="0"/>
              </a:rPr>
              <a:t>Concentrate hard on what child is saying.</a:t>
            </a:r>
          </a:p>
          <a:p>
            <a:endParaRPr lang="en-GB" dirty="0"/>
          </a:p>
        </p:txBody>
      </p:sp>
    </p:spTree>
    <p:extLst>
      <p:ext uri="{BB962C8B-B14F-4D97-AF65-F5344CB8AC3E}">
        <p14:creationId xmlns:p14="http://schemas.microsoft.com/office/powerpoint/2010/main" val="37515378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335C13A-65DF-9A28-FFB5-9FA6E06E8CD0}"/>
              </a:ext>
            </a:extLst>
          </p:cNvPr>
          <p:cNvPicPr>
            <a:picLocks noChangeAspect="1"/>
          </p:cNvPicPr>
          <p:nvPr/>
        </p:nvPicPr>
        <p:blipFill rotWithShape="1">
          <a:blip r:embed="rId2"/>
          <a:srcRect l="1304" t="18744" r="5427" b="35266"/>
          <a:stretch/>
        </p:blipFill>
        <p:spPr>
          <a:xfrm>
            <a:off x="1086678" y="1285460"/>
            <a:ext cx="9594574" cy="3154017"/>
          </a:xfrm>
          <a:prstGeom prst="rect">
            <a:avLst/>
          </a:prstGeom>
          <a:solidFill>
            <a:srgbClr val="FFFFFF">
              <a:shade val="85000"/>
            </a:srgbClr>
          </a:solidFill>
          <a:ln w="38100" cap="sq">
            <a:solidFill>
              <a:schemeClr val="accent1"/>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455884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02929-C07F-55ED-7F51-09C37ACA54E9}"/>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6CED73A5-71F9-7BFB-68EC-C14A9DC217E1}"/>
              </a:ext>
            </a:extLst>
          </p:cNvPr>
          <p:cNvSpPr>
            <a:spLocks noGrp="1"/>
          </p:cNvSpPr>
          <p:nvPr>
            <p:ph idx="1"/>
          </p:nvPr>
        </p:nvSpPr>
        <p:spPr/>
        <p:txBody>
          <a:bodyPr>
            <a:normAutofit/>
          </a:bodyPr>
          <a:lstStyle/>
          <a:p>
            <a:r>
              <a:rPr lang="en-US" sz="4000" dirty="0">
                <a:latin typeface="Times New Roman" panose="02020603050405020304" pitchFamily="18" charset="0"/>
                <a:cs typeface="Times New Roman" panose="02020603050405020304" pitchFamily="18" charset="0"/>
              </a:rPr>
              <a:t>Let’s discuss!</a:t>
            </a:r>
            <a:endParaRPr lang="en-GB"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6120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B660C-9111-E00E-411D-E86FDEE214C8}"/>
              </a:ext>
            </a:extLst>
          </p:cNvPr>
          <p:cNvSpPr>
            <a:spLocks noGrp="1"/>
          </p:cNvSpPr>
          <p:nvPr>
            <p:ph type="title"/>
          </p:nvPr>
        </p:nvSpPr>
        <p:spPr/>
        <p:txBody>
          <a:bodyPr/>
          <a:lstStyle/>
          <a:p>
            <a:r>
              <a:rPr lang="en-US" b="1" i="0" dirty="0">
                <a:solidFill>
                  <a:srgbClr val="333333"/>
                </a:solidFill>
                <a:effectLst/>
                <a:latin typeface="Times New Roman" panose="02020603050405020304" pitchFamily="18" charset="0"/>
                <a:cs typeface="Times New Roman" panose="02020603050405020304" pitchFamily="18" charset="0"/>
              </a:rPr>
              <a:t>Verbal communication</a:t>
            </a:r>
            <a:r>
              <a:rPr lang="en-US" b="0" i="0" dirty="0">
                <a:solidFill>
                  <a:srgbClr val="333333"/>
                </a:solidFill>
                <a:effectLst/>
                <a:latin typeface="Times New Roman" panose="02020603050405020304" pitchFamily="18" charset="0"/>
                <a:cs typeface="Times New Roman" panose="02020603050405020304" pitchFamily="18" charset="0"/>
              </a:rPr>
              <a:t> is the way we communicate with words </a:t>
            </a:r>
            <a:endParaRPr lang="en-GB"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29B87625-70C8-F201-9316-4865673C8E14}"/>
              </a:ext>
            </a:extLst>
          </p:cNvPr>
          <p:cNvSpPr>
            <a:spLocks noGrp="1"/>
          </p:cNvSpPr>
          <p:nvPr>
            <p:ph idx="1"/>
          </p:nvPr>
        </p:nvSpPr>
        <p:spPr/>
        <p:txBody>
          <a:bodyPr/>
          <a:lstStyle/>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Pitch and tone of voice</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The words you say</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Dialect, or using words your child can best understand</a:t>
            </a:r>
          </a:p>
          <a:p>
            <a:endParaRPr lang="en-GB" dirty="0"/>
          </a:p>
        </p:txBody>
      </p:sp>
    </p:spTree>
    <p:extLst>
      <p:ext uri="{BB962C8B-B14F-4D97-AF65-F5344CB8AC3E}">
        <p14:creationId xmlns:p14="http://schemas.microsoft.com/office/powerpoint/2010/main" val="3613189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15125-5F7F-D2C1-DF84-2A278B4239F3}"/>
              </a:ext>
            </a:extLst>
          </p:cNvPr>
          <p:cNvSpPr>
            <a:spLocks noGrp="1"/>
          </p:cNvSpPr>
          <p:nvPr>
            <p:ph type="title"/>
          </p:nvPr>
        </p:nvSpPr>
        <p:spPr/>
        <p:txBody>
          <a:bodyPr>
            <a:normAutofit/>
          </a:bodyPr>
          <a:lstStyle/>
          <a:p>
            <a:r>
              <a:rPr lang="en-US" sz="3600" b="1" i="0" dirty="0">
                <a:solidFill>
                  <a:srgbClr val="333333"/>
                </a:solidFill>
                <a:effectLst/>
                <a:latin typeface="Times New Roman" panose="02020603050405020304" pitchFamily="18" charset="0"/>
                <a:cs typeface="Times New Roman" panose="02020603050405020304" pitchFamily="18" charset="0"/>
              </a:rPr>
              <a:t>Nonverbal communication </a:t>
            </a:r>
            <a:r>
              <a:rPr lang="en-US" sz="3600" b="0" i="0" dirty="0">
                <a:solidFill>
                  <a:srgbClr val="333333"/>
                </a:solidFill>
                <a:effectLst/>
                <a:latin typeface="Times New Roman" panose="02020603050405020304" pitchFamily="18" charset="0"/>
                <a:cs typeface="Times New Roman" panose="02020603050405020304" pitchFamily="18" charset="0"/>
              </a:rPr>
              <a:t>is both intentional and unintentional communication through body language</a:t>
            </a:r>
            <a:endParaRPr lang="en-GB" sz="36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6D7EB8F-47FC-B047-C7B7-884B31FF9D53}"/>
              </a:ext>
            </a:extLst>
          </p:cNvPr>
          <p:cNvSpPr>
            <a:spLocks noGrp="1"/>
          </p:cNvSpPr>
          <p:nvPr>
            <p:ph idx="1"/>
          </p:nvPr>
        </p:nvSpPr>
        <p:spPr/>
        <p:txBody>
          <a:bodyPr/>
          <a:lstStyle/>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Facial expressions</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Eye contact</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Personal space</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Hand gestures</a:t>
            </a:r>
          </a:p>
          <a:p>
            <a:pPr algn="l">
              <a:buFont typeface="Arial" panose="020B0604020202020204" pitchFamily="34" charset="0"/>
              <a:buChar char="•"/>
            </a:pPr>
            <a:r>
              <a:rPr lang="en-US" b="0" i="0" dirty="0">
                <a:solidFill>
                  <a:srgbClr val="333333"/>
                </a:solidFill>
                <a:effectLst/>
                <a:latin typeface="Times New Roman" panose="02020603050405020304" pitchFamily="18" charset="0"/>
                <a:cs typeface="Times New Roman" panose="02020603050405020304" pitchFamily="18" charset="0"/>
              </a:rPr>
              <a:t>Physical touch like a hug</a:t>
            </a:r>
          </a:p>
          <a:p>
            <a:endParaRPr lang="en-GB" dirty="0"/>
          </a:p>
        </p:txBody>
      </p:sp>
    </p:spTree>
    <p:extLst>
      <p:ext uri="{BB962C8B-B14F-4D97-AF65-F5344CB8AC3E}">
        <p14:creationId xmlns:p14="http://schemas.microsoft.com/office/powerpoint/2010/main" val="726213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A0BA9-FEC9-994F-6A44-AABA3E4DE738}"/>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1. Active listening</a:t>
            </a:r>
            <a:endParaRPr lang="en-GB" dirty="0"/>
          </a:p>
        </p:txBody>
      </p:sp>
      <p:sp>
        <p:nvSpPr>
          <p:cNvPr id="3" name="Content Placeholder 2">
            <a:extLst>
              <a:ext uri="{FF2B5EF4-FFF2-40B4-BE49-F238E27FC236}">
                <a16:creationId xmlns:a16="http://schemas.microsoft.com/office/drawing/2014/main" id="{10213FB0-92D5-F709-452F-E3FCBF0E52CC}"/>
              </a:ext>
            </a:extLst>
          </p:cNvPr>
          <p:cNvSpPr>
            <a:spLocks noGrp="1"/>
          </p:cNvSpPr>
          <p:nvPr>
            <p:ph idx="1"/>
          </p:nvPr>
        </p:nvSpPr>
        <p:spPr/>
        <p:txBody>
          <a:bodyPr/>
          <a:lstStyle/>
          <a:p>
            <a:pPr algn="l"/>
            <a:r>
              <a:rPr lang="en-US" sz="2400" b="0" i="0" dirty="0">
                <a:solidFill>
                  <a:srgbClr val="333333"/>
                </a:solidFill>
                <a:effectLst/>
                <a:latin typeface="Times New Roman" panose="02020603050405020304" pitchFamily="18" charset="0"/>
                <a:cs typeface="Times New Roman" panose="02020603050405020304" pitchFamily="18" charset="0"/>
              </a:rPr>
              <a:t>Listening actively helps children to feel heard and understood. By using gestures such as encouraging smiles and affirming nods you can show that you are engaged with what your child is saying and really care. Getting down to the same eye level as child as they speak to you can help them feel safer and more connected to you.</a:t>
            </a:r>
          </a:p>
          <a:p>
            <a:pPr algn="l"/>
            <a:endParaRPr lang="sr-Latn-RS" sz="2400" b="0" i="0" dirty="0">
              <a:solidFill>
                <a:srgbClr val="333333"/>
              </a:solidFill>
              <a:effectLst/>
              <a:latin typeface="Times New Roman" panose="02020603050405020304" pitchFamily="18" charset="0"/>
              <a:cs typeface="Times New Roman" panose="02020603050405020304" pitchFamily="18" charset="0"/>
            </a:endParaRPr>
          </a:p>
          <a:p>
            <a:pPr algn="l"/>
            <a:endParaRPr lang="sr-Latn-RS" sz="2400" dirty="0">
              <a:solidFill>
                <a:srgbClr val="333333"/>
              </a:solidFill>
              <a:latin typeface="Times New Roman" panose="02020603050405020304" pitchFamily="18" charset="0"/>
              <a:cs typeface="Times New Roman" panose="02020603050405020304" pitchFamily="18" charset="0"/>
            </a:endParaRPr>
          </a:p>
          <a:p>
            <a:pPr algn="l"/>
            <a:r>
              <a:rPr lang="en-US" sz="2400" b="0" i="0" dirty="0">
                <a:solidFill>
                  <a:srgbClr val="333333"/>
                </a:solidFill>
                <a:effectLst/>
                <a:latin typeface="Times New Roman" panose="02020603050405020304" pitchFamily="18" charset="0"/>
                <a:cs typeface="Times New Roman" panose="02020603050405020304" pitchFamily="18" charset="0"/>
              </a:rPr>
              <a:t>Show that you are listening intently to what they have to say by asking them questions like “what?” “why?” and “how?”. This also helps your child to improve their own communication skills by teaching them how to tell a story and what details to include.</a:t>
            </a:r>
          </a:p>
          <a:p>
            <a:endParaRPr lang="en-GB" dirty="0"/>
          </a:p>
        </p:txBody>
      </p:sp>
    </p:spTree>
    <p:extLst>
      <p:ext uri="{BB962C8B-B14F-4D97-AF65-F5344CB8AC3E}">
        <p14:creationId xmlns:p14="http://schemas.microsoft.com/office/powerpoint/2010/main" val="1350812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266A6-A7DF-57A5-9C12-060CAE55352B}"/>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2. Reflective listening</a:t>
            </a:r>
            <a:endParaRPr lang="en-GB" dirty="0"/>
          </a:p>
        </p:txBody>
      </p:sp>
      <p:sp>
        <p:nvSpPr>
          <p:cNvPr id="3" name="Content Placeholder 2">
            <a:extLst>
              <a:ext uri="{FF2B5EF4-FFF2-40B4-BE49-F238E27FC236}">
                <a16:creationId xmlns:a16="http://schemas.microsoft.com/office/drawing/2014/main" id="{A7072EDC-D75C-FF64-4EE5-2F40E06F6941}"/>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A great way to show child that you are paying attention and care about what they have to say is by acting like a mirror.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Repeat back what they say to you using different words. For example, if your child says, “I’m not playing with Marco anymore,” you could respond with, “You are not playing with your friend?”</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This leaves room for child to express their emotions without judgment. You might be surprised at how much they have to say!</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109067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8CF989-815C-EE6D-B74E-B31B68ACBDA0}"/>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3. Speaking clearly</a:t>
            </a:r>
            <a:endParaRPr lang="en-GB" dirty="0"/>
          </a:p>
        </p:txBody>
      </p:sp>
      <p:sp>
        <p:nvSpPr>
          <p:cNvPr id="3" name="Content Placeholder 2">
            <a:extLst>
              <a:ext uri="{FF2B5EF4-FFF2-40B4-BE49-F238E27FC236}">
                <a16:creationId xmlns:a16="http://schemas.microsoft.com/office/drawing/2014/main" id="{B4465D28-19EF-CF0F-99FB-188634BF939B}"/>
              </a:ext>
            </a:extLst>
          </p:cNvPr>
          <p:cNvSpPr>
            <a:spLocks noGrp="1"/>
          </p:cNvSpPr>
          <p:nvPr>
            <p:ph idx="1"/>
          </p:nvPr>
        </p:nvSpPr>
        <p:spPr/>
        <p:txBody>
          <a:bodyPr/>
          <a:lstStyle/>
          <a:p>
            <a:r>
              <a:rPr lang="en-US" b="0" i="0" dirty="0">
                <a:solidFill>
                  <a:srgbClr val="333333"/>
                </a:solidFill>
                <a:effectLst/>
                <a:latin typeface="Times New Roman" panose="02020603050405020304" pitchFamily="18" charset="0"/>
                <a:cs typeface="Times New Roman" panose="02020603050405020304" pitchFamily="18" charset="0"/>
              </a:rPr>
              <a:t>Use language that is understandable for your child and appropriate to their age.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333333"/>
                </a:solidFill>
                <a:effectLst/>
                <a:latin typeface="Times New Roman" panose="02020603050405020304" pitchFamily="18" charset="0"/>
                <a:cs typeface="Times New Roman" panose="02020603050405020304" pitchFamily="18" charset="0"/>
              </a:rPr>
              <a:t>Be clear, specific and do not use derogatory words. Using kind language helps set a positive example for your children. </a:t>
            </a:r>
            <a:endParaRPr lang="sr-Latn-RS" b="0" i="0" dirty="0">
              <a:solidFill>
                <a:srgbClr val="333333"/>
              </a:solidFill>
              <a:effectLst/>
              <a:latin typeface="Times New Roman" panose="02020603050405020304" pitchFamily="18" charset="0"/>
              <a:cs typeface="Times New Roman" panose="02020603050405020304" pitchFamily="18" charset="0"/>
            </a:endParaRPr>
          </a:p>
          <a:p>
            <a:r>
              <a:rPr lang="en-US" b="0" i="0" dirty="0">
                <a:solidFill>
                  <a:srgbClr val="FF0000"/>
                </a:solidFill>
                <a:effectLst/>
                <a:latin typeface="Times New Roman" panose="02020603050405020304" pitchFamily="18" charset="0"/>
                <a:cs typeface="Times New Roman" panose="02020603050405020304" pitchFamily="18" charset="0"/>
              </a:rPr>
              <a:t>Remember, the conversation should make your little one feel respected and loved.</a:t>
            </a:r>
            <a:endParaRPr lang="en-GB"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91524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79AD4-115B-B985-1770-34FF01C48AF3}"/>
              </a:ext>
            </a:extLst>
          </p:cNvPr>
          <p:cNvSpPr>
            <a:spLocks noGrp="1"/>
          </p:cNvSpPr>
          <p:nvPr>
            <p:ph type="title"/>
          </p:nvPr>
        </p:nvSpPr>
        <p:spPr/>
        <p:txBody>
          <a:bodyPr/>
          <a:lstStyle/>
          <a:p>
            <a:r>
              <a:rPr lang="en-GB" b="0" i="0" dirty="0">
                <a:solidFill>
                  <a:srgbClr val="333333"/>
                </a:solidFill>
                <a:effectLst/>
                <a:latin typeface="Times New Roman" panose="02020603050405020304" pitchFamily="18" charset="0"/>
                <a:cs typeface="Times New Roman" panose="02020603050405020304" pitchFamily="18" charset="0"/>
              </a:rPr>
              <a:t>4. Avoiding bribes</a:t>
            </a:r>
            <a:endParaRPr lang="en-GB" dirty="0"/>
          </a:p>
        </p:txBody>
      </p:sp>
      <p:sp>
        <p:nvSpPr>
          <p:cNvPr id="3" name="Content Placeholder 2">
            <a:extLst>
              <a:ext uri="{FF2B5EF4-FFF2-40B4-BE49-F238E27FC236}">
                <a16:creationId xmlns:a16="http://schemas.microsoft.com/office/drawing/2014/main" id="{FC56EA10-1CED-3433-1BB2-47136A4F4DC5}"/>
              </a:ext>
            </a:extLst>
          </p:cNvPr>
          <p:cNvSpPr>
            <a:spLocks noGrp="1"/>
          </p:cNvSpPr>
          <p:nvPr>
            <p:ph idx="1"/>
          </p:nvPr>
        </p:nvSpPr>
        <p:spPr/>
        <p:txBody>
          <a:bodyPr/>
          <a:lstStyle/>
          <a:p>
            <a:pPr algn="l"/>
            <a:r>
              <a:rPr lang="en-US" b="0" i="0" dirty="0">
                <a:solidFill>
                  <a:srgbClr val="333333"/>
                </a:solidFill>
                <a:effectLst/>
                <a:latin typeface="Times New Roman" panose="02020603050405020304" pitchFamily="18" charset="0"/>
                <a:cs typeface="Times New Roman" panose="02020603050405020304" pitchFamily="18" charset="0"/>
              </a:rPr>
              <a:t>Offering rewards such as candy for basic </a:t>
            </a:r>
            <a:r>
              <a:rPr lang="en-US" b="0" i="0" dirty="0" err="1">
                <a:solidFill>
                  <a:srgbClr val="333333"/>
                </a:solidFill>
                <a:effectLst/>
                <a:latin typeface="Times New Roman" panose="02020603050405020304" pitchFamily="18" charset="0"/>
                <a:cs typeface="Times New Roman" panose="02020603050405020304" pitchFamily="18" charset="0"/>
              </a:rPr>
              <a:t>behaviours</a:t>
            </a:r>
            <a:r>
              <a:rPr lang="en-US" b="0" i="0" dirty="0">
                <a:solidFill>
                  <a:srgbClr val="333333"/>
                </a:solidFill>
                <a:effectLst/>
                <a:latin typeface="Times New Roman" panose="02020603050405020304" pitchFamily="18" charset="0"/>
                <a:cs typeface="Times New Roman" panose="02020603050405020304" pitchFamily="18" charset="0"/>
              </a:rPr>
              <a:t> may feel like they give you short-term control, but they do not allow you to develop clear boundaries and can lead to distrust between you and your child</a:t>
            </a:r>
            <a:endParaRPr lang="sr-Latn-RS" b="0" i="0" dirty="0">
              <a:solidFill>
                <a:srgbClr val="333333"/>
              </a:solidFill>
              <a:effectLst/>
              <a:latin typeface="Times New Roman" panose="02020603050405020304" pitchFamily="18" charset="0"/>
              <a:cs typeface="Times New Roman" panose="02020603050405020304" pitchFamily="18" charset="0"/>
            </a:endParaRPr>
          </a:p>
          <a:p>
            <a:pPr algn="l"/>
            <a:r>
              <a:rPr lang="en-US" b="0" i="0" dirty="0">
                <a:solidFill>
                  <a:srgbClr val="333333"/>
                </a:solidFill>
                <a:effectLst/>
                <a:latin typeface="Times New Roman" panose="02020603050405020304" pitchFamily="18" charset="0"/>
                <a:cs typeface="Times New Roman" panose="02020603050405020304" pitchFamily="18" charset="0"/>
              </a:rPr>
              <a:t>Try to set clear and realistic expectations about what you would like your child to do, praise good </a:t>
            </a:r>
            <a:r>
              <a:rPr lang="en-US" b="0" i="0" dirty="0" err="1">
                <a:solidFill>
                  <a:srgbClr val="333333"/>
                </a:solidFill>
                <a:effectLst/>
                <a:latin typeface="Times New Roman" panose="02020603050405020304" pitchFamily="18" charset="0"/>
                <a:cs typeface="Times New Roman" panose="02020603050405020304" pitchFamily="18" charset="0"/>
              </a:rPr>
              <a:t>behaviour</a:t>
            </a:r>
            <a:r>
              <a:rPr lang="en-US" b="0" i="0" dirty="0">
                <a:solidFill>
                  <a:srgbClr val="333333"/>
                </a:solidFill>
                <a:effectLst/>
                <a:latin typeface="Times New Roman" panose="02020603050405020304" pitchFamily="18" charset="0"/>
                <a:cs typeface="Times New Roman" panose="02020603050405020304" pitchFamily="18" charset="0"/>
              </a:rPr>
              <a:t> when you see it, and use calm consequences to encourage better </a:t>
            </a:r>
            <a:r>
              <a:rPr lang="en-US" b="0" i="0" dirty="0" err="1">
                <a:solidFill>
                  <a:srgbClr val="333333"/>
                </a:solidFill>
                <a:effectLst/>
                <a:latin typeface="Times New Roman" panose="02020603050405020304" pitchFamily="18" charset="0"/>
                <a:cs typeface="Times New Roman" panose="02020603050405020304" pitchFamily="18" charset="0"/>
              </a:rPr>
              <a:t>behaviour</a:t>
            </a:r>
            <a:r>
              <a:rPr lang="en-US" b="0" i="0" dirty="0">
                <a:solidFill>
                  <a:srgbClr val="333333"/>
                </a:solidFill>
                <a:effectLst/>
                <a:latin typeface="Times New Roman" panose="02020603050405020304" pitchFamily="18" charset="0"/>
                <a:cs typeface="Times New Roman" panose="02020603050405020304" pitchFamily="18" charset="0"/>
              </a:rPr>
              <a:t> when needed.</a:t>
            </a:r>
          </a:p>
          <a:p>
            <a:pPr algn="l"/>
            <a:r>
              <a:rPr lang="en-US" b="0" i="0" dirty="0">
                <a:solidFill>
                  <a:srgbClr val="333333"/>
                </a:solidFill>
                <a:effectLst/>
                <a:latin typeface="Times New Roman" panose="02020603050405020304" pitchFamily="18" charset="0"/>
                <a:cs typeface="Times New Roman" panose="02020603050405020304" pitchFamily="18" charset="0"/>
              </a:rPr>
              <a:t>Read: </a:t>
            </a:r>
            <a:r>
              <a:rPr lang="en-US" b="0" i="0" u="sng" dirty="0">
                <a:solidFill>
                  <a:srgbClr val="1CABE2"/>
                </a:solidFill>
                <a:effectLst/>
                <a:latin typeface="Times New Roman" panose="02020603050405020304" pitchFamily="18" charset="0"/>
                <a:cs typeface="Times New Roman" panose="02020603050405020304" pitchFamily="18" charset="0"/>
                <a:hlinkClick r:id="rId2"/>
              </a:rPr>
              <a:t>How to discipline your child the smart and healthy way</a:t>
            </a:r>
            <a:endParaRPr lang="en-US" b="0" i="0" dirty="0">
              <a:solidFill>
                <a:srgbClr val="333333"/>
              </a:solidFill>
              <a:effectLst/>
              <a:latin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311765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TotalTime>
  <Words>1781</Words>
  <Application>Microsoft Office PowerPoint</Application>
  <PresentationFormat>Widescreen</PresentationFormat>
  <Paragraphs>108</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Calibri Light</vt:lpstr>
      <vt:lpstr>Roboto</vt:lpstr>
      <vt:lpstr>Times New Roman</vt:lpstr>
      <vt:lpstr>Office Theme</vt:lpstr>
      <vt:lpstr>Communication skills with children and adolescents</vt:lpstr>
      <vt:lpstr>Is there any difference?</vt:lpstr>
      <vt:lpstr>PowerPoint Presentation</vt:lpstr>
      <vt:lpstr>Verbal communication is the way we communicate with words </vt:lpstr>
      <vt:lpstr>Nonverbal communication is both intentional and unintentional communication through body language</vt:lpstr>
      <vt:lpstr>1. Active listening</vt:lpstr>
      <vt:lpstr>2. Reflective listening</vt:lpstr>
      <vt:lpstr>3. Speaking clearly</vt:lpstr>
      <vt:lpstr>4. Avoiding bribes</vt:lpstr>
      <vt:lpstr>5. Explaining feelings</vt:lpstr>
      <vt:lpstr>6. Using ‘noticing’ statements</vt:lpstr>
      <vt:lpstr>7. Having fun together</vt:lpstr>
      <vt:lpstr>8. Focusing on behaviour</vt:lpstr>
      <vt:lpstr>9. Leading by example</vt:lpstr>
      <vt:lpstr>Remember</vt:lpstr>
      <vt:lpstr>Remember</vt:lpstr>
      <vt:lpstr>PowerPoint Presentation</vt:lpstr>
      <vt:lpstr>Build on your relationship</vt:lpstr>
      <vt:lpstr>Be an active listener</vt:lpstr>
      <vt:lpstr>PowerPoint Presentation</vt:lpstr>
      <vt:lpstr>5.</vt:lpstr>
      <vt:lpstr>6.</vt:lpstr>
      <vt:lpstr>7.</vt:lpstr>
      <vt:lpstr>8.</vt:lpstr>
      <vt:lpstr>9.</vt:lpstr>
      <vt:lpstr>10.</vt:lpstr>
      <vt:lpstr>11.</vt:lpstr>
      <vt:lpstr>PowerPoint Presentation</vt:lpstr>
      <vt:lpstr>A quick guide to active listening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Communication skills with children and adolescents</dc:title>
  <dc:creator>Dragana Ignjatovic Ristic</dc:creator>
  <cp:lastModifiedBy>Dragana Ignjatovic Ristic</cp:lastModifiedBy>
  <cp:revision>1</cp:revision>
  <dcterms:created xsi:type="dcterms:W3CDTF">2023-12-10T08:22:27Z</dcterms:created>
  <dcterms:modified xsi:type="dcterms:W3CDTF">2023-12-10T20:02:08Z</dcterms:modified>
</cp:coreProperties>
</file>